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20" r:id="rId4"/>
  </p:sldMasterIdLst>
  <p:notesMasterIdLst>
    <p:notesMasterId r:id="rId30"/>
  </p:notesMasterIdLst>
  <p:handoutMasterIdLst>
    <p:handoutMasterId r:id="rId31"/>
  </p:handoutMasterIdLst>
  <p:sldIdLst>
    <p:sldId id="496" r:id="rId5"/>
    <p:sldId id="497" r:id="rId6"/>
    <p:sldId id="429" r:id="rId7"/>
    <p:sldId id="518" r:id="rId8"/>
    <p:sldId id="519" r:id="rId9"/>
    <p:sldId id="545" r:id="rId10"/>
    <p:sldId id="507" r:id="rId11"/>
    <p:sldId id="527" r:id="rId12"/>
    <p:sldId id="546" r:id="rId13"/>
    <p:sldId id="526" r:id="rId14"/>
    <p:sldId id="525" r:id="rId15"/>
    <p:sldId id="511" r:id="rId16"/>
    <p:sldId id="529" r:id="rId17"/>
    <p:sldId id="534" r:id="rId18"/>
    <p:sldId id="535" r:id="rId19"/>
    <p:sldId id="536" r:id="rId20"/>
    <p:sldId id="538" r:id="rId21"/>
    <p:sldId id="537" r:id="rId22"/>
    <p:sldId id="539" r:id="rId23"/>
    <p:sldId id="540" r:id="rId24"/>
    <p:sldId id="541" r:id="rId25"/>
    <p:sldId id="542" r:id="rId26"/>
    <p:sldId id="543" r:id="rId27"/>
    <p:sldId id="544" r:id="rId28"/>
    <p:sldId id="50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76" d="100"/>
          <a:sy n="76" d="100"/>
        </p:scale>
        <p:origin x="260" y="64"/>
      </p:cViewPr>
      <p:guideLst>
        <p:guide orient="horz" pos="1968"/>
        <p:guide pos="3840"/>
      </p:guideLst>
    </p:cSldViewPr>
  </p:slideViewPr>
  <p:notesTextViewPr>
    <p:cViewPr>
      <p:scale>
        <a:sx n="1" d="1"/>
        <a:sy n="1" d="1"/>
      </p:scale>
      <p:origin x="0" y="0"/>
    </p:cViewPr>
  </p:notesTextViewPr>
  <p:notesViewPr>
    <p:cSldViewPr snapToGrid="0">
      <p:cViewPr varScale="1">
        <p:scale>
          <a:sx n="60" d="100"/>
          <a:sy n="60" d="100"/>
        </p:scale>
        <p:origin x="2333"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A6C86A-E696-4915-84A9-365D51368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EFA275-E5BD-42D5-86C3-D4A66EF38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4D676F-4DB5-46B8-8F00-05DB67D5471C}" type="datetimeFigureOut">
              <a:rPr lang="en-US" smtClean="0"/>
              <a:t>9/16/2023</a:t>
            </a:fld>
            <a:endParaRPr lang="en-US" dirty="0"/>
          </a:p>
        </p:txBody>
      </p:sp>
      <p:sp>
        <p:nvSpPr>
          <p:cNvPr id="4" name="Footer Placeholder 3">
            <a:extLst>
              <a:ext uri="{FF2B5EF4-FFF2-40B4-BE49-F238E27FC236}">
                <a16:creationId xmlns:a16="http://schemas.microsoft.com/office/drawing/2014/main" id="{0D08037F-BC33-4B71-9390-1FCCB44C8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F7A39EB-596B-48AB-BC3E-069215B76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EDFD5B-C328-43D8-A4C7-929BECA315CE}" type="slidenum">
              <a:rPr lang="en-US" smtClean="0"/>
              <a:t>‹#›</a:t>
            </a:fld>
            <a:endParaRPr lang="en-US" dirty="0"/>
          </a:p>
        </p:txBody>
      </p:sp>
    </p:spTree>
    <p:extLst>
      <p:ext uri="{BB962C8B-B14F-4D97-AF65-F5344CB8AC3E}">
        <p14:creationId xmlns:p14="http://schemas.microsoft.com/office/powerpoint/2010/main" val="28027013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BE5AB-3192-4552-A220-BA06EA9D867F}" type="datetimeFigureOut">
              <a:rPr lang="en-US" smtClean="0"/>
              <a:t>9/16/2023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8D0E63-0F6A-47B0-8BD1-6E95B004C872}" type="slidenum">
              <a:rPr lang="en-US" smtClean="0"/>
              <a:t>‹#›</a:t>
            </a:fld>
            <a:endParaRPr lang="en-US" dirty="0"/>
          </a:p>
        </p:txBody>
      </p:sp>
    </p:spTree>
    <p:extLst>
      <p:ext uri="{BB962C8B-B14F-4D97-AF65-F5344CB8AC3E}">
        <p14:creationId xmlns:p14="http://schemas.microsoft.com/office/powerpoint/2010/main" val="532328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Graphic 33" descr="Tag=AccentColor&#10;Flavor=Light&#10;Target=Fill">
            <a:extLst>
              <a:ext uri="{FF2B5EF4-FFF2-40B4-BE49-F238E27FC236}">
                <a16:creationId xmlns:a16="http://schemas.microsoft.com/office/drawing/2014/main" id="{A4E7DAC5-621F-40E6-ACD2-590570CC84F8}"/>
              </a:ext>
            </a:extLst>
          </p:cNvPr>
          <p:cNvSpPr>
            <a:spLocks noChangeAspect="1"/>
          </p:cNvSpPr>
          <p:nvPr userDrawn="1"/>
        </p:nvSpPr>
        <p:spPr>
          <a:xfrm>
            <a:off x="1318417"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2560320" y="960120"/>
            <a:ext cx="7077456" cy="2898648"/>
          </a:xfrm>
        </p:spPr>
        <p:txBody>
          <a:bodyPr anchor="b">
            <a:noAutofit/>
          </a:bodyPr>
          <a:lstStyle>
            <a:lvl1pPr algn="ctr">
              <a:defRPr sz="8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2633472" y="4535424"/>
            <a:ext cx="6931152" cy="941832"/>
          </a:xfrm>
        </p:spPr>
        <p:txBody>
          <a:bodyPr>
            <a:normAutofit/>
          </a:bodyPr>
          <a:lstStyle>
            <a:lvl1pPr marL="0" indent="0" algn="ctr">
              <a:buNone/>
              <a:defRPr sz="3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Rectangle 6">
            <a:extLst>
              <a:ext uri="{FF2B5EF4-FFF2-40B4-BE49-F238E27FC236}">
                <a16:creationId xmlns:a16="http://schemas.microsoft.com/office/drawing/2014/main" id="{371B7A5D-C918-4744-A5FA-75C904B3B8D4}"/>
              </a:ext>
            </a:extLst>
          </p:cNvPr>
          <p:cNvSpPr/>
          <p:nvPr userDrawn="1"/>
        </p:nvSpPr>
        <p:spPr>
          <a:xfrm>
            <a:off x="3974206" y="411333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568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2578608"/>
            <a:ext cx="5157787"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3617842"/>
            <a:ext cx="5157787"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2578608"/>
            <a:ext cx="5183188" cy="823912"/>
          </a:xfrm>
        </p:spPr>
        <p:txBody>
          <a:bodyPr anchor="b">
            <a:normAutofit/>
          </a:bodyPr>
          <a:lstStyle>
            <a:lvl1pPr marL="0" indent="0">
              <a:lnSpc>
                <a:spcPct val="100000"/>
              </a:lnSpc>
              <a:buNone/>
              <a:defRPr sz="4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3617842"/>
            <a:ext cx="5183188" cy="257264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1408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hasCustomPrompt="1"/>
          </p:nvPr>
        </p:nvSpPr>
        <p:spPr>
          <a:xfrm>
            <a:off x="649224" y="2578608"/>
            <a:ext cx="3200400" cy="711244"/>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649224" y="3339547"/>
            <a:ext cx="3200400" cy="2900635"/>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hasCustomPrompt="1"/>
          </p:nvPr>
        </p:nvSpPr>
        <p:spPr>
          <a:xfrm>
            <a:off x="449884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449884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0" name="Rectangle 9" descr="Tag=AccentColor&#10;Flavor=Light&#10;Target=FillAndLine">
            <a:extLst>
              <a:ext uri="{FF2B5EF4-FFF2-40B4-BE49-F238E27FC236}">
                <a16:creationId xmlns:a16="http://schemas.microsoft.com/office/drawing/2014/main" id="{5A11B4AA-D861-4DDC-9A8A-7036C40D909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4">
            <a:extLst>
              <a:ext uri="{FF2B5EF4-FFF2-40B4-BE49-F238E27FC236}">
                <a16:creationId xmlns:a16="http://schemas.microsoft.com/office/drawing/2014/main" id="{42AA5FD4-D71A-436D-B50A-847980623CF0}"/>
              </a:ext>
            </a:extLst>
          </p:cNvPr>
          <p:cNvSpPr>
            <a:spLocks noGrp="1"/>
          </p:cNvSpPr>
          <p:nvPr>
            <p:ph type="body" sz="quarter" idx="13" hasCustomPrompt="1"/>
          </p:nvPr>
        </p:nvSpPr>
        <p:spPr>
          <a:xfrm>
            <a:off x="8339328" y="2578608"/>
            <a:ext cx="3200400" cy="713232"/>
          </a:xfrm>
        </p:spPr>
        <p:txBody>
          <a:bodyPr anchor="b">
            <a:normAutofit/>
          </a:bodyPr>
          <a:lstStyle>
            <a:lvl1pPr marL="0" indent="0">
              <a:lnSpc>
                <a:spcPct val="100000"/>
              </a:lnSpc>
              <a:buNone/>
              <a:defRPr sz="41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12" name="Content Placeholder 5">
            <a:extLst>
              <a:ext uri="{FF2B5EF4-FFF2-40B4-BE49-F238E27FC236}">
                <a16:creationId xmlns:a16="http://schemas.microsoft.com/office/drawing/2014/main" id="{498877DB-362B-4B53-84A8-D53090240FDB}"/>
              </a:ext>
            </a:extLst>
          </p:cNvPr>
          <p:cNvSpPr>
            <a:spLocks noGrp="1"/>
          </p:cNvSpPr>
          <p:nvPr>
            <p:ph sz="quarter" idx="14"/>
          </p:nvPr>
        </p:nvSpPr>
        <p:spPr>
          <a:xfrm>
            <a:off x="8339328" y="3339548"/>
            <a:ext cx="3200400" cy="2850940"/>
          </a:xfrm>
        </p:spPr>
        <p:txBody>
          <a:bodyPr>
            <a:normAutofit/>
          </a:bodyPr>
          <a:lstStyle>
            <a:lvl1pPr>
              <a:lnSpc>
                <a:spcPct val="90000"/>
              </a:lnSpc>
              <a:defRPr sz="2400"/>
            </a:lvl1pPr>
            <a:lvl2pPr>
              <a:lnSpc>
                <a:spcPct val="90000"/>
              </a:lnSpc>
              <a:defRPr sz="2000"/>
            </a:lvl2pPr>
            <a:lvl3pPr>
              <a:lnSpc>
                <a:spcPct val="90000"/>
              </a:lnSpc>
              <a:defRPr sz="1800"/>
            </a:lvl3pPr>
            <a:lvl4pPr>
              <a:lnSpc>
                <a:spcPct val="90000"/>
              </a:lnSpc>
              <a:defRPr sz="1600"/>
            </a:lvl4pPr>
            <a:lvl5pPr>
              <a:lnSpc>
                <a:spcPct val="90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59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95429EAB-EC88-4283-9CAC-5C4336D68761}"/>
              </a:ext>
            </a:extLst>
          </p:cNvPr>
          <p:cNvSpPr>
            <a:spLocks noGrp="1"/>
          </p:cNvSpPr>
          <p:nvPr>
            <p:ph type="pic" sz="quarter" idx="14"/>
          </p:nvPr>
        </p:nvSpPr>
        <p:spPr>
          <a:xfrm>
            <a:off x="8263901" y="-1"/>
            <a:ext cx="3928091" cy="4143506"/>
          </a:xfrm>
          <a:custGeom>
            <a:avLst/>
            <a:gdLst>
              <a:gd name="connsiteX0" fmla="*/ 23605 w 3928091"/>
              <a:gd name="connsiteY0" fmla="*/ 0 h 4143506"/>
              <a:gd name="connsiteX1" fmla="*/ 3928091 w 3928091"/>
              <a:gd name="connsiteY1" fmla="*/ 0 h 4143506"/>
              <a:gd name="connsiteX2" fmla="*/ 3928091 w 3928091"/>
              <a:gd name="connsiteY2" fmla="*/ 4125656 h 4143506"/>
              <a:gd name="connsiteX3" fmla="*/ 3780617 w 3928091"/>
              <a:gd name="connsiteY3" fmla="*/ 4131078 h 4143506"/>
              <a:gd name="connsiteX4" fmla="*/ 3281801 w 3928091"/>
              <a:gd name="connsiteY4" fmla="*/ 4125634 h 4143506"/>
              <a:gd name="connsiteX5" fmla="*/ 2622887 w 3928091"/>
              <a:gd name="connsiteY5" fmla="*/ 4130456 h 4143506"/>
              <a:gd name="connsiteX6" fmla="*/ 2169916 w 3928091"/>
              <a:gd name="connsiteY6" fmla="*/ 4111570 h 4143506"/>
              <a:gd name="connsiteX7" fmla="*/ 1705097 w 3928091"/>
              <a:gd name="connsiteY7" fmla="*/ 4140234 h 4143506"/>
              <a:gd name="connsiteX8" fmla="*/ 1364801 w 3928091"/>
              <a:gd name="connsiteY8" fmla="*/ 4124429 h 4143506"/>
              <a:gd name="connsiteX9" fmla="*/ 1123316 w 3928091"/>
              <a:gd name="connsiteY9" fmla="*/ 4121750 h 4143506"/>
              <a:gd name="connsiteX10" fmla="*/ 688243 w 3928091"/>
              <a:gd name="connsiteY10" fmla="*/ 4130323 h 4143506"/>
              <a:gd name="connsiteX11" fmla="*/ 298918 w 3928091"/>
              <a:gd name="connsiteY11" fmla="*/ 4118266 h 4143506"/>
              <a:gd name="connsiteX12" fmla="*/ 105785 w 3928091"/>
              <a:gd name="connsiteY12" fmla="*/ 4130037 h 4143506"/>
              <a:gd name="connsiteX13" fmla="*/ 15503 w 3928091"/>
              <a:gd name="connsiteY13" fmla="*/ 4130462 h 4143506"/>
              <a:gd name="connsiteX14" fmla="*/ 14458 w 3928091"/>
              <a:gd name="connsiteY14" fmla="*/ 4122289 h 4143506"/>
              <a:gd name="connsiteX15" fmla="*/ 346 w 3928091"/>
              <a:gd name="connsiteY15" fmla="*/ 3882149 h 4143506"/>
              <a:gd name="connsiteX16" fmla="*/ 27583 w 3928091"/>
              <a:gd name="connsiteY16" fmla="*/ 3294816 h 4143506"/>
              <a:gd name="connsiteX17" fmla="*/ 21797 w 3928091"/>
              <a:gd name="connsiteY17" fmla="*/ 3078932 h 4143506"/>
              <a:gd name="connsiteX18" fmla="*/ 30264 w 3928091"/>
              <a:gd name="connsiteY18" fmla="*/ 2835999 h 4143506"/>
              <a:gd name="connsiteX19" fmla="*/ 33510 w 3928091"/>
              <a:gd name="connsiteY19" fmla="*/ 2550270 h 4143506"/>
              <a:gd name="connsiteX20" fmla="*/ 9096 w 3928091"/>
              <a:gd name="connsiteY20" fmla="*/ 1764959 h 4143506"/>
              <a:gd name="connsiteX21" fmla="*/ 30406 w 3928091"/>
              <a:gd name="connsiteY21" fmla="*/ 1598729 h 4143506"/>
              <a:gd name="connsiteX22" fmla="*/ 20244 w 3928091"/>
              <a:gd name="connsiteY22" fmla="*/ 1114767 h 4143506"/>
              <a:gd name="connsiteX23" fmla="*/ 26736 w 3928091"/>
              <a:gd name="connsiteY23" fmla="*/ 579120 h 4143506"/>
              <a:gd name="connsiteX24" fmla="*/ 38237 w 3928091"/>
              <a:gd name="connsiteY24" fmla="*/ 288533 h 414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091" h="4143506">
                <a:moveTo>
                  <a:pt x="23605" y="0"/>
                </a:moveTo>
                <a:lnTo>
                  <a:pt x="3928091" y="0"/>
                </a:lnTo>
                <a:lnTo>
                  <a:pt x="3928091"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5" name="Picture Placeholder 24">
            <a:extLst>
              <a:ext uri="{FF2B5EF4-FFF2-40B4-BE49-F238E27FC236}">
                <a16:creationId xmlns:a16="http://schemas.microsoft.com/office/drawing/2014/main" id="{95853130-EDA3-41D2-A3D5-E39613A79C81}"/>
              </a:ext>
            </a:extLst>
          </p:cNvPr>
          <p:cNvSpPr>
            <a:spLocks noGrp="1"/>
          </p:cNvSpPr>
          <p:nvPr>
            <p:ph type="pic" sz="quarter" idx="15"/>
          </p:nvPr>
        </p:nvSpPr>
        <p:spPr>
          <a:xfrm>
            <a:off x="8281029" y="4328340"/>
            <a:ext cx="3910962" cy="2529660"/>
          </a:xfrm>
          <a:custGeom>
            <a:avLst/>
            <a:gdLst>
              <a:gd name="connsiteX0" fmla="*/ 842684 w 3910962"/>
              <a:gd name="connsiteY0" fmla="*/ 662 h 2529660"/>
              <a:gd name="connsiteX1" fmla="*/ 1140350 w 3910962"/>
              <a:gd name="connsiteY1" fmla="*/ 3173 h 2529660"/>
              <a:gd name="connsiteX2" fmla="*/ 1350451 w 3910962"/>
              <a:gd name="connsiteY2" fmla="*/ 29025 h 2529660"/>
              <a:gd name="connsiteX3" fmla="*/ 1903495 w 3910962"/>
              <a:gd name="connsiteY3" fmla="*/ 18310 h 2529660"/>
              <a:gd name="connsiteX4" fmla="*/ 2649374 w 3910962"/>
              <a:gd name="connsiteY4" fmla="*/ 22730 h 2529660"/>
              <a:gd name="connsiteX5" fmla="*/ 3310304 w 3910962"/>
              <a:gd name="connsiteY5" fmla="*/ 10808 h 2529660"/>
              <a:gd name="connsiteX6" fmla="*/ 3684881 w 3910962"/>
              <a:gd name="connsiteY6" fmla="*/ 10808 h 2529660"/>
              <a:gd name="connsiteX7" fmla="*/ 3887420 w 3910962"/>
              <a:gd name="connsiteY7" fmla="*/ 15630 h 2529660"/>
              <a:gd name="connsiteX8" fmla="*/ 3910962 w 3910962"/>
              <a:gd name="connsiteY8" fmla="*/ 11105 h 2529660"/>
              <a:gd name="connsiteX9" fmla="*/ 3910962 w 3910962"/>
              <a:gd name="connsiteY9" fmla="*/ 2529660 h 2529660"/>
              <a:gd name="connsiteX10" fmla="*/ 6242 w 3910962"/>
              <a:gd name="connsiteY10" fmla="*/ 2529660 h 2529660"/>
              <a:gd name="connsiteX11" fmla="*/ 25280 w 3910962"/>
              <a:gd name="connsiteY11" fmla="*/ 2158134 h 2529660"/>
              <a:gd name="connsiteX12" fmla="*/ 11167 w 3910962"/>
              <a:gd name="connsiteY12" fmla="*/ 1427303 h 2529660"/>
              <a:gd name="connsiteX13" fmla="*/ 3970 w 3910962"/>
              <a:gd name="connsiteY13" fmla="*/ 934453 h 2529660"/>
              <a:gd name="connsiteX14" fmla="*/ 5805 w 3910962"/>
              <a:gd name="connsiteY14" fmla="*/ 380010 h 2529660"/>
              <a:gd name="connsiteX15" fmla="*/ 18506 w 3910962"/>
              <a:gd name="connsiteY15" fmla="*/ 139744 h 2529660"/>
              <a:gd name="connsiteX16" fmla="*/ 19072 w 3910962"/>
              <a:gd name="connsiteY16" fmla="*/ 23791 h 2529660"/>
              <a:gd name="connsiteX17" fmla="*/ 67093 w 3910962"/>
              <a:gd name="connsiteY17" fmla="*/ 27133 h 2529660"/>
              <a:gd name="connsiteX18" fmla="*/ 545085 w 3910962"/>
              <a:gd name="connsiteY18" fmla="*/ 11612 h 2529660"/>
              <a:gd name="connsiteX19" fmla="*/ 842684 w 3910962"/>
              <a:gd name="connsiteY19" fmla="*/ 662 h 252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10962"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62" y="11105"/>
                </a:lnTo>
                <a:lnTo>
                  <a:pt x="3910962"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4" name="Picture Placeholder 23">
            <a:extLst>
              <a:ext uri="{FF2B5EF4-FFF2-40B4-BE49-F238E27FC236}">
                <a16:creationId xmlns:a16="http://schemas.microsoft.com/office/drawing/2014/main" id="{3A9F270A-23C2-4A09-BC7C-5CB160B890C0}"/>
              </a:ext>
            </a:extLst>
          </p:cNvPr>
          <p:cNvSpPr>
            <a:spLocks noGrp="1"/>
          </p:cNvSpPr>
          <p:nvPr>
            <p:ph type="pic" sz="quarter" idx="16"/>
          </p:nvPr>
        </p:nvSpPr>
        <p:spPr>
          <a:xfrm>
            <a:off x="5021992" y="3792430"/>
            <a:ext cx="3041329" cy="3065569"/>
          </a:xfrm>
          <a:custGeom>
            <a:avLst/>
            <a:gdLst>
              <a:gd name="connsiteX0" fmla="*/ 2750933 w 3041329"/>
              <a:gd name="connsiteY0" fmla="*/ 0 h 3065569"/>
              <a:gd name="connsiteX1" fmla="*/ 3041329 w 3041329"/>
              <a:gd name="connsiteY1" fmla="*/ 10946 h 3065569"/>
              <a:gd name="connsiteX2" fmla="*/ 3041329 w 3041329"/>
              <a:gd name="connsiteY2" fmla="*/ 175882 h 3065569"/>
              <a:gd name="connsiteX3" fmla="*/ 3034394 w 3041329"/>
              <a:gd name="connsiteY3" fmla="*/ 266109 h 3065569"/>
              <a:gd name="connsiteX4" fmla="*/ 3037217 w 3041329"/>
              <a:gd name="connsiteY4" fmla="*/ 802010 h 3065569"/>
              <a:gd name="connsiteX5" fmla="*/ 3025363 w 3041329"/>
              <a:gd name="connsiteY5" fmla="*/ 1170283 h 3065569"/>
              <a:gd name="connsiteX6" fmla="*/ 3020000 w 3041329"/>
              <a:gd name="connsiteY6" fmla="*/ 1316450 h 3065569"/>
              <a:gd name="connsiteX7" fmla="*/ 3014637 w 3041329"/>
              <a:gd name="connsiteY7" fmla="*/ 1344641 h 3065569"/>
              <a:gd name="connsiteX8" fmla="*/ 3014637 w 3041329"/>
              <a:gd name="connsiteY8" fmla="*/ 1357340 h 3065569"/>
              <a:gd name="connsiteX9" fmla="*/ 3021693 w 3041329"/>
              <a:gd name="connsiteY9" fmla="*/ 1384898 h 3065569"/>
              <a:gd name="connsiteX10" fmla="*/ 3029173 w 3041329"/>
              <a:gd name="connsiteY10" fmla="*/ 1911401 h 3065569"/>
              <a:gd name="connsiteX11" fmla="*/ 3039899 w 3041329"/>
              <a:gd name="connsiteY11" fmla="*/ 2395617 h 3065569"/>
              <a:gd name="connsiteX12" fmla="*/ 3041329 w 3041329"/>
              <a:gd name="connsiteY12" fmla="*/ 2446475 h 3065569"/>
              <a:gd name="connsiteX13" fmla="*/ 3041329 w 3041329"/>
              <a:gd name="connsiteY13" fmla="*/ 2649259 h 3065569"/>
              <a:gd name="connsiteX14" fmla="*/ 3040516 w 3041329"/>
              <a:gd name="connsiteY14" fmla="*/ 2683378 h 3065569"/>
              <a:gd name="connsiteX15" fmla="*/ 3029596 w 3041329"/>
              <a:gd name="connsiteY15" fmla="*/ 2971138 h 3065569"/>
              <a:gd name="connsiteX16" fmla="*/ 3031678 w 3041329"/>
              <a:gd name="connsiteY16" fmla="*/ 3022824 h 3065569"/>
              <a:gd name="connsiteX17" fmla="*/ 3034625 w 3041329"/>
              <a:gd name="connsiteY17" fmla="*/ 3065569 h 3065569"/>
              <a:gd name="connsiteX18" fmla="*/ 24938 w 3041329"/>
              <a:gd name="connsiteY18" fmla="*/ 3065569 h 3065569"/>
              <a:gd name="connsiteX19" fmla="*/ 25911 w 3041329"/>
              <a:gd name="connsiteY19" fmla="*/ 3001918 h 3065569"/>
              <a:gd name="connsiteX20" fmla="*/ 38276 w 3041329"/>
              <a:gd name="connsiteY20" fmla="*/ 2918677 h 3065569"/>
              <a:gd name="connsiteX21" fmla="*/ 28835 w 3041329"/>
              <a:gd name="connsiteY21" fmla="*/ 2491295 h 3065569"/>
              <a:gd name="connsiteX22" fmla="*/ 21053 w 3041329"/>
              <a:gd name="connsiteY22" fmla="*/ 2094786 h 3065569"/>
              <a:gd name="connsiteX23" fmla="*/ 16716 w 3041329"/>
              <a:gd name="connsiteY23" fmla="*/ 1719456 h 3065569"/>
              <a:gd name="connsiteX24" fmla="*/ 3192 w 3041329"/>
              <a:gd name="connsiteY24" fmla="*/ 1622752 h 3065569"/>
              <a:gd name="connsiteX25" fmla="*/ 24242 w 3041329"/>
              <a:gd name="connsiteY25" fmla="*/ 1269110 h 3065569"/>
              <a:gd name="connsiteX26" fmla="*/ 24242 w 3041329"/>
              <a:gd name="connsiteY26" fmla="*/ 1044447 h 3065569"/>
              <a:gd name="connsiteX27" fmla="*/ 13654 w 3041329"/>
              <a:gd name="connsiteY27" fmla="*/ 884594 h 3065569"/>
              <a:gd name="connsiteX28" fmla="*/ 23477 w 3041329"/>
              <a:gd name="connsiteY28" fmla="*/ 597929 h 3065569"/>
              <a:gd name="connsiteX29" fmla="*/ 26284 w 3041329"/>
              <a:gd name="connsiteY29" fmla="*/ 408605 h 3065569"/>
              <a:gd name="connsiteX30" fmla="*/ 33300 w 3041329"/>
              <a:gd name="connsiteY30" fmla="*/ 153452 h 3065569"/>
              <a:gd name="connsiteX31" fmla="*/ 16058 w 3041329"/>
              <a:gd name="connsiteY31" fmla="*/ 52511 h 3065569"/>
              <a:gd name="connsiteX32" fmla="*/ 13611 w 3041329"/>
              <a:gd name="connsiteY32" fmla="*/ 10473 h 3065569"/>
              <a:gd name="connsiteX33" fmla="*/ 222689 w 3041329"/>
              <a:gd name="connsiteY33" fmla="*/ 5194 h 3065569"/>
              <a:gd name="connsiteX34" fmla="*/ 988364 w 3041329"/>
              <a:gd name="connsiteY34" fmla="*/ 17002 h 3065569"/>
              <a:gd name="connsiteX35" fmla="*/ 1316477 w 3041329"/>
              <a:gd name="connsiteY35" fmla="*/ 7977 h 3065569"/>
              <a:gd name="connsiteX36" fmla="*/ 1738973 w 3041329"/>
              <a:gd name="connsiteY36" fmla="*/ 11247 h 3065569"/>
              <a:gd name="connsiteX37" fmla="*/ 2438148 w 3041329"/>
              <a:gd name="connsiteY37" fmla="*/ 11247 h 3065569"/>
              <a:gd name="connsiteX38" fmla="*/ 2750933 w 3041329"/>
              <a:gd name="connsiteY38" fmla="*/ 0 h 30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1329" h="3065569">
                <a:moveTo>
                  <a:pt x="2750933" y="0"/>
                </a:moveTo>
                <a:lnTo>
                  <a:pt x="3041329" y="10946"/>
                </a:lnTo>
                <a:lnTo>
                  <a:pt x="3041329" y="175882"/>
                </a:lnTo>
                <a:lnTo>
                  <a:pt x="3034394" y="266109"/>
                </a:ln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lnTo>
                  <a:pt x="3041329" y="2446475"/>
                </a:lnTo>
                <a:lnTo>
                  <a:pt x="3041329" y="2649259"/>
                </a:lnTo>
                <a:lnTo>
                  <a:pt x="3040516" y="2683378"/>
                </a:lnTo>
                <a:cubicBezTo>
                  <a:pt x="3036759" y="2779288"/>
                  <a:pt x="3031078" y="2875197"/>
                  <a:pt x="3029596" y="2971138"/>
                </a:cubicBezTo>
                <a:cubicBezTo>
                  <a:pt x="3029314" y="2988346"/>
                  <a:pt x="3030372" y="3005585"/>
                  <a:pt x="3031678" y="3022824"/>
                </a:cubicBezTo>
                <a:lnTo>
                  <a:pt x="3034625" y="3065569"/>
                </a:lnTo>
                <a:lnTo>
                  <a:pt x="24938" y="3065569"/>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AE3DF8F2-18BB-45CB-8A9F-A6F8DED4CE61}"/>
              </a:ext>
            </a:extLst>
          </p:cNvPr>
          <p:cNvSpPr>
            <a:spLocks noGrp="1"/>
          </p:cNvSpPr>
          <p:nvPr>
            <p:ph type="pic" sz="quarter" idx="13"/>
          </p:nvPr>
        </p:nvSpPr>
        <p:spPr>
          <a:xfrm>
            <a:off x="5027598" y="0"/>
            <a:ext cx="3035794" cy="3597039"/>
          </a:xfrm>
          <a:custGeom>
            <a:avLst/>
            <a:gdLst>
              <a:gd name="connsiteX0" fmla="*/ 19840 w 3035794"/>
              <a:gd name="connsiteY0" fmla="*/ 0 h 3597039"/>
              <a:gd name="connsiteX1" fmla="*/ 3028263 w 3035794"/>
              <a:gd name="connsiteY1" fmla="*/ 0 h 3597039"/>
              <a:gd name="connsiteX2" fmla="*/ 3024697 w 3035794"/>
              <a:gd name="connsiteY2" fmla="*/ 140686 h 3597039"/>
              <a:gd name="connsiteX3" fmla="*/ 3035552 w 3035794"/>
              <a:gd name="connsiteY3" fmla="*/ 655695 h 3597039"/>
              <a:gd name="connsiteX4" fmla="*/ 3017206 w 3035794"/>
              <a:gd name="connsiteY4" fmla="*/ 941424 h 3597039"/>
              <a:gd name="connsiteX5" fmla="*/ 3027314 w 3035794"/>
              <a:gd name="connsiteY5" fmla="*/ 1375590 h 3597039"/>
              <a:gd name="connsiteX6" fmla="*/ 3035723 w 3035794"/>
              <a:gd name="connsiteY6" fmla="*/ 1661758 h 3597039"/>
              <a:gd name="connsiteX7" fmla="*/ 3035723 w 3035794"/>
              <a:gd name="connsiteY7" fmla="*/ 2108768 h 3597039"/>
              <a:gd name="connsiteX8" fmla="*/ 3024686 w 3035794"/>
              <a:gd name="connsiteY8" fmla="*/ 2232285 h 3597039"/>
              <a:gd name="connsiteX9" fmla="*/ 3025391 w 3035794"/>
              <a:gd name="connsiteY9" fmla="*/ 2548746 h 3597039"/>
              <a:gd name="connsiteX10" fmla="*/ 3024544 w 3035794"/>
              <a:gd name="connsiteY10" fmla="*/ 2932131 h 3597039"/>
              <a:gd name="connsiteX11" fmla="*/ 3029484 w 3035794"/>
              <a:gd name="connsiteY11" fmla="*/ 3206050 h 3597039"/>
              <a:gd name="connsiteX12" fmla="*/ 3029484 w 3035794"/>
              <a:gd name="connsiteY12" fmla="*/ 3492287 h 3597039"/>
              <a:gd name="connsiteX13" fmla="*/ 3026528 w 3035794"/>
              <a:gd name="connsiteY13" fmla="*/ 3584038 h 3597039"/>
              <a:gd name="connsiteX14" fmla="*/ 2536033 w 3035794"/>
              <a:gd name="connsiteY14" fmla="*/ 3578457 h 3597039"/>
              <a:gd name="connsiteX15" fmla="*/ 2062105 w 3035794"/>
              <a:gd name="connsiteY15" fmla="*/ 3578457 h 3597039"/>
              <a:gd name="connsiteX16" fmla="*/ 1545736 w 3035794"/>
              <a:gd name="connsiteY16" fmla="*/ 3591536 h 3597039"/>
              <a:gd name="connsiteX17" fmla="*/ 1047737 w 3035794"/>
              <a:gd name="connsiteY17" fmla="*/ 3582381 h 3597039"/>
              <a:gd name="connsiteX18" fmla="*/ 522627 w 3035794"/>
              <a:gd name="connsiteY18" fmla="*/ 3586174 h 3597039"/>
              <a:gd name="connsiteX19" fmla="*/ 179310 w 3035794"/>
              <a:gd name="connsiteY19" fmla="*/ 3582119 h 3597039"/>
              <a:gd name="connsiteX20" fmla="*/ 12768 w 3035794"/>
              <a:gd name="connsiteY20" fmla="*/ 3583434 h 3597039"/>
              <a:gd name="connsiteX21" fmla="*/ 14927 w 3035794"/>
              <a:gd name="connsiteY21" fmla="*/ 3541208 h 3597039"/>
              <a:gd name="connsiteX22" fmla="*/ 15947 w 3035794"/>
              <a:gd name="connsiteY22" fmla="*/ 3236172 h 3597039"/>
              <a:gd name="connsiteX23" fmla="*/ 15947 w 3035794"/>
              <a:gd name="connsiteY23" fmla="*/ 3093031 h 3597039"/>
              <a:gd name="connsiteX24" fmla="*/ 22581 w 3035794"/>
              <a:gd name="connsiteY24" fmla="*/ 2901666 h 3597039"/>
              <a:gd name="connsiteX25" fmla="*/ 9823 w 3035794"/>
              <a:gd name="connsiteY25" fmla="*/ 2816955 h 3597039"/>
              <a:gd name="connsiteX26" fmla="*/ 16074 w 3035794"/>
              <a:gd name="connsiteY26" fmla="*/ 2600075 h 3597039"/>
              <a:gd name="connsiteX27" fmla="*/ 22836 w 3035794"/>
              <a:gd name="connsiteY27" fmla="*/ 2349514 h 3597039"/>
              <a:gd name="connsiteX28" fmla="*/ 23857 w 3035794"/>
              <a:gd name="connsiteY28" fmla="*/ 2147560 h 3597039"/>
              <a:gd name="connsiteX29" fmla="*/ 26663 w 3035794"/>
              <a:gd name="connsiteY29" fmla="*/ 1765978 h 3597039"/>
              <a:gd name="connsiteX30" fmla="*/ 24367 w 3035794"/>
              <a:gd name="connsiteY30" fmla="*/ 1543612 h 3597039"/>
              <a:gd name="connsiteX31" fmla="*/ 24367 w 3035794"/>
              <a:gd name="connsiteY31" fmla="*/ 1033305 h 3597039"/>
              <a:gd name="connsiteX32" fmla="*/ 25133 w 3035794"/>
              <a:gd name="connsiteY32" fmla="*/ 759271 h 3597039"/>
              <a:gd name="connsiteX33" fmla="*/ 14289 w 3035794"/>
              <a:gd name="connsiteY33" fmla="*/ 353321 h 3597039"/>
              <a:gd name="connsiteX34" fmla="*/ 22581 w 3035794"/>
              <a:gd name="connsiteY34" fmla="*/ 20346 h 3597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35794"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2992" y="1086130"/>
                  <a:pt x="3024933" y="1230868"/>
                  <a:pt x="3027314" y="1375590"/>
                </a:cubicBezTo>
                <a:lnTo>
                  <a:pt x="3035723" y="1661758"/>
                </a:lnTo>
                <a:lnTo>
                  <a:pt x="3035723" y="2108768"/>
                </a:lnTo>
                <a:lnTo>
                  <a:pt x="3024686" y="2232285"/>
                </a:ln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630936" y="429768"/>
            <a:ext cx="3922776" cy="1645920"/>
          </a:xfrm>
        </p:spPr>
        <p:txBody>
          <a:bodyPr anchor="b"/>
          <a:lstStyle>
            <a:lvl1pPr>
              <a:defRPr sz="54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0936" y="2706624"/>
            <a:ext cx="3931920" cy="3383280"/>
          </a:xfrm>
        </p:spPr>
        <p:txBody>
          <a:bodyPr>
            <a:normAutofit/>
          </a:bodyPr>
          <a:lstStyle>
            <a:lvl1pPr marL="0" indent="0">
              <a:buNone/>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descr="Tag=AccentColor&#10;Flavor=Light&#10;Target=FillAndLine">
            <a:extLst>
              <a:ext uri="{FF2B5EF4-FFF2-40B4-BE49-F238E27FC236}">
                <a16:creationId xmlns:a16="http://schemas.microsoft.com/office/drawing/2014/main" id="{3D56BB16-3103-4F61-889C-DDC4E4A678C2}"/>
              </a:ext>
            </a:extLst>
          </p:cNvPr>
          <p:cNvSpPr/>
          <p:nvPr userDrawn="1"/>
        </p:nvSpPr>
        <p:spPr>
          <a:xfrm>
            <a:off x="629328" y="2423160"/>
            <a:ext cx="3877056" cy="27432"/>
          </a:xfrm>
          <a:custGeom>
            <a:avLst/>
            <a:gdLst>
              <a:gd name="connsiteX0" fmla="*/ 0 w 3877056"/>
              <a:gd name="connsiteY0" fmla="*/ 0 h 27432"/>
              <a:gd name="connsiteX1" fmla="*/ 723717 w 3877056"/>
              <a:gd name="connsiteY1" fmla="*/ 0 h 27432"/>
              <a:gd name="connsiteX2" fmla="*/ 1408664 w 3877056"/>
              <a:gd name="connsiteY2" fmla="*/ 0 h 27432"/>
              <a:gd name="connsiteX3" fmla="*/ 2093610 w 3877056"/>
              <a:gd name="connsiteY3" fmla="*/ 0 h 27432"/>
              <a:gd name="connsiteX4" fmla="*/ 2623475 w 3877056"/>
              <a:gd name="connsiteY4" fmla="*/ 0 h 27432"/>
              <a:gd name="connsiteX5" fmla="*/ 3192109 w 3877056"/>
              <a:gd name="connsiteY5" fmla="*/ 0 h 27432"/>
              <a:gd name="connsiteX6" fmla="*/ 3877056 w 3877056"/>
              <a:gd name="connsiteY6" fmla="*/ 0 h 27432"/>
              <a:gd name="connsiteX7" fmla="*/ 3877056 w 3877056"/>
              <a:gd name="connsiteY7" fmla="*/ 27432 h 27432"/>
              <a:gd name="connsiteX8" fmla="*/ 3230880 w 3877056"/>
              <a:gd name="connsiteY8" fmla="*/ 27432 h 27432"/>
              <a:gd name="connsiteX9" fmla="*/ 2701016 w 3877056"/>
              <a:gd name="connsiteY9" fmla="*/ 27432 h 27432"/>
              <a:gd name="connsiteX10" fmla="*/ 2171151 w 3877056"/>
              <a:gd name="connsiteY10" fmla="*/ 27432 h 27432"/>
              <a:gd name="connsiteX11" fmla="*/ 1486205 w 3877056"/>
              <a:gd name="connsiteY11" fmla="*/ 27432 h 27432"/>
              <a:gd name="connsiteX12" fmla="*/ 917570 w 3877056"/>
              <a:gd name="connsiteY12" fmla="*/ 27432 h 27432"/>
              <a:gd name="connsiteX13" fmla="*/ 0 w 3877056"/>
              <a:gd name="connsiteY13" fmla="*/ 27432 h 27432"/>
              <a:gd name="connsiteX14" fmla="*/ 0 w 3877056"/>
              <a:gd name="connsiteY14"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27432" fill="none" extrusionOk="0">
                <a:moveTo>
                  <a:pt x="0" y="0"/>
                </a:moveTo>
                <a:cubicBezTo>
                  <a:pt x="212376" y="-32836"/>
                  <a:pt x="570944" y="24926"/>
                  <a:pt x="723717" y="0"/>
                </a:cubicBezTo>
                <a:cubicBezTo>
                  <a:pt x="876490" y="-24926"/>
                  <a:pt x="1149502" y="-13047"/>
                  <a:pt x="1408664" y="0"/>
                </a:cubicBezTo>
                <a:cubicBezTo>
                  <a:pt x="1667826" y="13047"/>
                  <a:pt x="1931449" y="-10086"/>
                  <a:pt x="2093610" y="0"/>
                </a:cubicBezTo>
                <a:cubicBezTo>
                  <a:pt x="2255771" y="10086"/>
                  <a:pt x="2364217" y="17704"/>
                  <a:pt x="2623475" y="0"/>
                </a:cubicBezTo>
                <a:cubicBezTo>
                  <a:pt x="2882734" y="-17704"/>
                  <a:pt x="3039913" y="-18191"/>
                  <a:pt x="3192109" y="0"/>
                </a:cubicBezTo>
                <a:cubicBezTo>
                  <a:pt x="3344305" y="18191"/>
                  <a:pt x="3704655" y="9863"/>
                  <a:pt x="3877056" y="0"/>
                </a:cubicBezTo>
                <a:cubicBezTo>
                  <a:pt x="3876099" y="8431"/>
                  <a:pt x="3876707" y="14612"/>
                  <a:pt x="3877056" y="27432"/>
                </a:cubicBezTo>
                <a:cubicBezTo>
                  <a:pt x="3653020" y="26009"/>
                  <a:pt x="3480940" y="44647"/>
                  <a:pt x="3230880" y="27432"/>
                </a:cubicBezTo>
                <a:cubicBezTo>
                  <a:pt x="2980820" y="10217"/>
                  <a:pt x="2872670" y="48866"/>
                  <a:pt x="2701016" y="27432"/>
                </a:cubicBezTo>
                <a:cubicBezTo>
                  <a:pt x="2529362" y="5998"/>
                  <a:pt x="2364157" y="35954"/>
                  <a:pt x="2171151" y="27432"/>
                </a:cubicBezTo>
                <a:cubicBezTo>
                  <a:pt x="1978146" y="18910"/>
                  <a:pt x="1773461" y="38798"/>
                  <a:pt x="1486205" y="27432"/>
                </a:cubicBezTo>
                <a:cubicBezTo>
                  <a:pt x="1198949" y="16066"/>
                  <a:pt x="1139376" y="-574"/>
                  <a:pt x="917570" y="27432"/>
                </a:cubicBezTo>
                <a:cubicBezTo>
                  <a:pt x="695765" y="55438"/>
                  <a:pt x="293344" y="-5450"/>
                  <a:pt x="0" y="27432"/>
                </a:cubicBezTo>
                <a:cubicBezTo>
                  <a:pt x="226" y="18208"/>
                  <a:pt x="-648" y="12891"/>
                  <a:pt x="0" y="0"/>
                </a:cubicBezTo>
                <a:close/>
              </a:path>
              <a:path w="3877056" h="27432" stroke="0" extrusionOk="0">
                <a:moveTo>
                  <a:pt x="0" y="0"/>
                </a:moveTo>
                <a:cubicBezTo>
                  <a:pt x="192669" y="-10137"/>
                  <a:pt x="331692" y="-29256"/>
                  <a:pt x="607405" y="0"/>
                </a:cubicBezTo>
                <a:cubicBezTo>
                  <a:pt x="883118" y="29256"/>
                  <a:pt x="907253" y="-6037"/>
                  <a:pt x="1137270" y="0"/>
                </a:cubicBezTo>
                <a:cubicBezTo>
                  <a:pt x="1367288" y="6037"/>
                  <a:pt x="1546023" y="-32212"/>
                  <a:pt x="1860987" y="0"/>
                </a:cubicBezTo>
                <a:cubicBezTo>
                  <a:pt x="2175951" y="32212"/>
                  <a:pt x="2298836" y="29855"/>
                  <a:pt x="2468392" y="0"/>
                </a:cubicBezTo>
                <a:cubicBezTo>
                  <a:pt x="2637949" y="-29855"/>
                  <a:pt x="2790821" y="13504"/>
                  <a:pt x="3075798" y="0"/>
                </a:cubicBezTo>
                <a:cubicBezTo>
                  <a:pt x="3360775" y="-13504"/>
                  <a:pt x="3584812" y="38899"/>
                  <a:pt x="3877056" y="0"/>
                </a:cubicBezTo>
                <a:cubicBezTo>
                  <a:pt x="3875701" y="9524"/>
                  <a:pt x="3875854" y="13975"/>
                  <a:pt x="3877056" y="27432"/>
                </a:cubicBezTo>
                <a:cubicBezTo>
                  <a:pt x="3651600" y="-703"/>
                  <a:pt x="3532844" y="44229"/>
                  <a:pt x="3230880" y="27432"/>
                </a:cubicBezTo>
                <a:cubicBezTo>
                  <a:pt x="2928916" y="10635"/>
                  <a:pt x="2860399" y="20237"/>
                  <a:pt x="2701016" y="27432"/>
                </a:cubicBezTo>
                <a:cubicBezTo>
                  <a:pt x="2541633" y="34627"/>
                  <a:pt x="2238516" y="40277"/>
                  <a:pt x="2054840" y="27432"/>
                </a:cubicBezTo>
                <a:cubicBezTo>
                  <a:pt x="1871164" y="14587"/>
                  <a:pt x="1583795" y="3252"/>
                  <a:pt x="1408664" y="27432"/>
                </a:cubicBezTo>
                <a:cubicBezTo>
                  <a:pt x="1233533" y="51612"/>
                  <a:pt x="956608" y="20984"/>
                  <a:pt x="801258" y="27432"/>
                </a:cubicBezTo>
                <a:cubicBezTo>
                  <a:pt x="645908" y="33880"/>
                  <a:pt x="165566" y="12646"/>
                  <a:pt x="0" y="27432"/>
                </a:cubicBezTo>
                <a:cubicBezTo>
                  <a:pt x="-800" y="16780"/>
                  <a:pt x="-583" y="1291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93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6E9FA88B-AFEE-4852-B85E-7E7C8AF78BFF}"/>
              </a:ext>
            </a:extLst>
          </p:cNvPr>
          <p:cNvSpPr/>
          <p:nvPr userDrawn="1"/>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41248" y="402336"/>
            <a:ext cx="10515600" cy="1344168"/>
          </a:xfrm>
        </p:spPr>
        <p:txBody>
          <a:bodyPr/>
          <a:lstStyle>
            <a:lvl1pPr algn="ctr">
              <a:defRPr sz="72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0" name="Picture Placeholder 9">
            <a:extLst>
              <a:ext uri="{FF2B5EF4-FFF2-40B4-BE49-F238E27FC236}">
                <a16:creationId xmlns:a16="http://schemas.microsoft.com/office/drawing/2014/main" id="{4308AE94-7094-4D70-9812-D22ECD79C7D9}"/>
              </a:ext>
            </a:extLst>
          </p:cNvPr>
          <p:cNvSpPr>
            <a:spLocks noGrp="1"/>
          </p:cNvSpPr>
          <p:nvPr>
            <p:ph type="pic" sz="quarter" idx="17"/>
          </p:nvPr>
        </p:nvSpPr>
        <p:spPr>
          <a:xfrm>
            <a:off x="970635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1" name="Picture Placeholder 10">
            <a:extLst>
              <a:ext uri="{FF2B5EF4-FFF2-40B4-BE49-F238E27FC236}">
                <a16:creationId xmlns:a16="http://schemas.microsoft.com/office/drawing/2014/main" id="{2B505429-1B51-4AA8-8307-05F64474936C}"/>
              </a:ext>
            </a:extLst>
          </p:cNvPr>
          <p:cNvSpPr>
            <a:spLocks noGrp="1"/>
          </p:cNvSpPr>
          <p:nvPr>
            <p:ph type="pic" sz="quarter" idx="15"/>
          </p:nvPr>
        </p:nvSpPr>
        <p:spPr>
          <a:xfrm>
            <a:off x="5728716" y="3511296"/>
            <a:ext cx="731520" cy="731520"/>
          </a:xfrm>
          <a:prstGeom prst="rect">
            <a:avLst/>
          </a:prstGeom>
        </p:spPr>
        <p:txBody>
          <a:bodyPr wrap="square" anchor="ctr">
            <a:noAutofit/>
          </a:bodyPr>
          <a:lstStyle>
            <a:lvl1pPr marL="0" indent="0" algn="ctr">
              <a:lnSpc>
                <a:spcPct val="100000"/>
              </a:lnSpc>
              <a:spcBef>
                <a:spcPts val="0"/>
              </a:spcBef>
              <a:buNone/>
              <a:defRPr sz="2000"/>
            </a:lvl1pPr>
          </a:lstStyle>
          <a:p>
            <a:r>
              <a:rPr lang="en-US"/>
              <a:t>Click icon to add picture</a:t>
            </a:r>
            <a:endParaRPr lang="en-US" dirty="0"/>
          </a:p>
        </p:txBody>
      </p:sp>
      <p:sp>
        <p:nvSpPr>
          <p:cNvPr id="12" name="Picture Placeholder 11">
            <a:extLst>
              <a:ext uri="{FF2B5EF4-FFF2-40B4-BE49-F238E27FC236}">
                <a16:creationId xmlns:a16="http://schemas.microsoft.com/office/drawing/2014/main" id="{F3F3360D-2801-410A-A4E5-7AE529A3E3C8}"/>
              </a:ext>
            </a:extLst>
          </p:cNvPr>
          <p:cNvSpPr>
            <a:spLocks noGrp="1"/>
          </p:cNvSpPr>
          <p:nvPr>
            <p:ph type="pic" sz="quarter" idx="13"/>
          </p:nvPr>
        </p:nvSpPr>
        <p:spPr>
          <a:xfrm>
            <a:off x="1751076" y="3511296"/>
            <a:ext cx="731520" cy="731520"/>
          </a:xfrm>
          <a:prstGeom prst="rect">
            <a:avLst/>
          </a:prstGeom>
        </p:spPr>
        <p:txBody>
          <a:bodyPr wrap="square" anchor="ctr">
            <a:noAutofit/>
          </a:bodyPr>
          <a:lstStyle>
            <a:lvl1pPr algn="ctr">
              <a:buNone/>
              <a:defRPr sz="2000"/>
            </a:lvl1pPr>
          </a:lstStyle>
          <a:p>
            <a:r>
              <a:rPr lang="en-US"/>
              <a:t>Click icon to add picture</a:t>
            </a:r>
            <a:endParaRPr lang="en-US" dirty="0"/>
          </a:p>
        </p:txBody>
      </p:sp>
      <p:sp>
        <p:nvSpPr>
          <p:cNvPr id="13" name="Text Placeholder 32">
            <a:extLst>
              <a:ext uri="{FF2B5EF4-FFF2-40B4-BE49-F238E27FC236}">
                <a16:creationId xmlns:a16="http://schemas.microsoft.com/office/drawing/2014/main" id="{B745A5D6-A4E0-4308-9600-DE5E19572946}"/>
              </a:ext>
            </a:extLst>
          </p:cNvPr>
          <p:cNvSpPr>
            <a:spLocks noGrp="1"/>
          </p:cNvSpPr>
          <p:nvPr>
            <p:ph type="body" sz="quarter" idx="18" hasCustomPrompt="1"/>
          </p:nvPr>
        </p:nvSpPr>
        <p:spPr>
          <a:xfrm>
            <a:off x="585216" y="4315968"/>
            <a:ext cx="3063240" cy="548640"/>
          </a:xfrm>
          <a:prstGeom prst="rect">
            <a:avLst/>
          </a:prstGeo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Presenter Name</a:t>
            </a:r>
          </a:p>
        </p:txBody>
      </p:sp>
      <p:sp>
        <p:nvSpPr>
          <p:cNvPr id="14" name="Text Placeholder 32">
            <a:extLst>
              <a:ext uri="{FF2B5EF4-FFF2-40B4-BE49-F238E27FC236}">
                <a16:creationId xmlns:a16="http://schemas.microsoft.com/office/drawing/2014/main" id="{C3466BB8-D955-4280-BA4D-66F3DC034164}"/>
              </a:ext>
            </a:extLst>
          </p:cNvPr>
          <p:cNvSpPr>
            <a:spLocks noGrp="1"/>
          </p:cNvSpPr>
          <p:nvPr>
            <p:ph type="body" sz="quarter" idx="20" hasCustomPrompt="1"/>
          </p:nvPr>
        </p:nvSpPr>
        <p:spPr>
          <a:xfrm>
            <a:off x="456285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Email</a:t>
            </a:r>
          </a:p>
        </p:txBody>
      </p:sp>
      <p:sp>
        <p:nvSpPr>
          <p:cNvPr id="15" name="Text Placeholder 32">
            <a:extLst>
              <a:ext uri="{FF2B5EF4-FFF2-40B4-BE49-F238E27FC236}">
                <a16:creationId xmlns:a16="http://schemas.microsoft.com/office/drawing/2014/main" id="{F829B8DE-3184-4E0A-AAD4-8F27B55DA95F}"/>
              </a:ext>
            </a:extLst>
          </p:cNvPr>
          <p:cNvSpPr>
            <a:spLocks noGrp="1"/>
          </p:cNvSpPr>
          <p:nvPr>
            <p:ph type="body" sz="quarter" idx="22" hasCustomPrompt="1"/>
          </p:nvPr>
        </p:nvSpPr>
        <p:spPr>
          <a:xfrm>
            <a:off x="8540496" y="4315968"/>
            <a:ext cx="3063240" cy="548640"/>
          </a:xfrm>
        </p:spPr>
        <p:txBody>
          <a:bodyPr/>
          <a:lstStyle>
            <a:lvl1pPr marL="0" indent="0" algn="ctr">
              <a:lnSpc>
                <a:spcPct val="110000"/>
              </a:lnSpc>
              <a:spcBef>
                <a:spcPts val="1000"/>
              </a:spcBef>
              <a:buNone/>
              <a:defRPr sz="2400"/>
            </a:lvl1pPr>
            <a:lvl2pPr marL="0" indent="0" algn="ctr">
              <a:lnSpc>
                <a:spcPct val="100000"/>
              </a:lnSpc>
              <a:spcBef>
                <a:spcPts val="0"/>
              </a:spcBef>
              <a:buNone/>
              <a:defRPr sz="1800"/>
            </a:lvl2pPr>
          </a:lstStyle>
          <a:p>
            <a:pPr lvl="0"/>
            <a:r>
              <a:rPr lang="en-US" dirty="0"/>
              <a:t>Website</a:t>
            </a:r>
          </a:p>
        </p:txBody>
      </p:sp>
    </p:spTree>
    <p:extLst>
      <p:ext uri="{BB962C8B-B14F-4D97-AF65-F5344CB8AC3E}">
        <p14:creationId xmlns:p14="http://schemas.microsoft.com/office/powerpoint/2010/main" val="2480338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2C18C1E5-FB55-42F5-BD6D-9CC153FCDBE6}" type="slidenum">
              <a:rPr lang="en-US" smtClean="0"/>
              <a:t>‹#›</a:t>
            </a:fld>
            <a:endParaRPr lang="en-US" dirty="0"/>
          </a:p>
        </p:txBody>
      </p:sp>
    </p:spTree>
    <p:extLst>
      <p:ext uri="{BB962C8B-B14F-4D97-AF65-F5344CB8AC3E}">
        <p14:creationId xmlns:p14="http://schemas.microsoft.com/office/powerpoint/2010/main" val="964186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714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6312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7CE2522-15B5-4BC5-91A9-523F325A8324}"/>
              </a:ext>
            </a:extLst>
          </p:cNvPr>
          <p:cNvSpPr/>
          <p:nvPr userDrawn="1"/>
        </p:nvSpPr>
        <p:spPr>
          <a:xfrm>
            <a:off x="5477731" y="0"/>
            <a:ext cx="6714269" cy="6858000"/>
          </a:xfrm>
          <a:custGeom>
            <a:avLst/>
            <a:gdLst>
              <a:gd name="connsiteX0" fmla="*/ 1097203 w 6714269"/>
              <a:gd name="connsiteY0" fmla="*/ 0 h 6858000"/>
              <a:gd name="connsiteX1" fmla="*/ 1154155 w 6714269"/>
              <a:gd name="connsiteY1" fmla="*/ 0 h 6858000"/>
              <a:gd name="connsiteX2" fmla="*/ 972305 w 6714269"/>
              <a:gd name="connsiteY2" fmla="*/ 343212 h 6858000"/>
              <a:gd name="connsiteX3" fmla="*/ 780524 w 6714269"/>
              <a:gd name="connsiteY3" fmla="*/ 761067 h 6858000"/>
              <a:gd name="connsiteX4" fmla="*/ 737045 w 6714269"/>
              <a:gd name="connsiteY4" fmla="*/ 865164 h 6858000"/>
              <a:gd name="connsiteX5" fmla="*/ 762322 w 6714269"/>
              <a:gd name="connsiteY5" fmla="*/ 830676 h 6858000"/>
              <a:gd name="connsiteX6" fmla="*/ 1118805 w 6714269"/>
              <a:gd name="connsiteY6" fmla="*/ 160440 h 6858000"/>
              <a:gd name="connsiteX7" fmla="*/ 1221640 w 6714269"/>
              <a:gd name="connsiteY7" fmla="*/ 0 h 6858000"/>
              <a:gd name="connsiteX8" fmla="*/ 6714269 w 6714269"/>
              <a:gd name="connsiteY8" fmla="*/ 0 h 6858000"/>
              <a:gd name="connsiteX9" fmla="*/ 6714269 w 6714269"/>
              <a:gd name="connsiteY9" fmla="*/ 6858000 h 6858000"/>
              <a:gd name="connsiteX10" fmla="*/ 704817 w 6714269"/>
              <a:gd name="connsiteY10" fmla="*/ 6858000 h 6858000"/>
              <a:gd name="connsiteX11" fmla="*/ 618717 w 6714269"/>
              <a:gd name="connsiteY11" fmla="*/ 6672538 h 6858000"/>
              <a:gd name="connsiteX12" fmla="*/ 309324 w 6714269"/>
              <a:gd name="connsiteY12" fmla="*/ 5833618 h 6858000"/>
              <a:gd name="connsiteX13" fmla="*/ 209850 w 6714269"/>
              <a:gd name="connsiteY13" fmla="*/ 5484180 h 6858000"/>
              <a:gd name="connsiteX14" fmla="*/ 211619 w 6714269"/>
              <a:gd name="connsiteY14" fmla="*/ 5517653 h 6858000"/>
              <a:gd name="connsiteX15" fmla="*/ 361778 w 6714269"/>
              <a:gd name="connsiteY15" fmla="*/ 6145524 h 6858000"/>
              <a:gd name="connsiteX16" fmla="*/ 591356 w 6714269"/>
              <a:gd name="connsiteY16" fmla="*/ 6843306 h 6858000"/>
              <a:gd name="connsiteX17" fmla="*/ 597415 w 6714269"/>
              <a:gd name="connsiteY17" fmla="*/ 6858000 h 6858000"/>
              <a:gd name="connsiteX18" fmla="*/ 545224 w 6714269"/>
              <a:gd name="connsiteY18" fmla="*/ 6858000 h 6858000"/>
              <a:gd name="connsiteX19" fmla="*/ 533604 w 6714269"/>
              <a:gd name="connsiteY19" fmla="*/ 6830072 h 6858000"/>
              <a:gd name="connsiteX20" fmla="*/ 169657 w 6714269"/>
              <a:gd name="connsiteY20" fmla="*/ 5556577 h 6858000"/>
              <a:gd name="connsiteX21" fmla="*/ 12169 w 6714269"/>
              <a:gd name="connsiteY21" fmla="*/ 4362835 h 6858000"/>
              <a:gd name="connsiteX22" fmla="*/ 46168 w 6714269"/>
              <a:gd name="connsiteY22" fmla="*/ 3338487 h 6858000"/>
              <a:gd name="connsiteX23" fmla="*/ 490574 w 6714269"/>
              <a:gd name="connsiteY23" fmla="*/ 1381078 h 6858000"/>
              <a:gd name="connsiteX24" fmla="*/ 984701 w 6714269"/>
              <a:gd name="connsiteY24" fmla="*/ 208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14269" h="6858000">
                <a:moveTo>
                  <a:pt x="1097203" y="0"/>
                </a:moveTo>
                <a:lnTo>
                  <a:pt x="1154155" y="0"/>
                </a:lnTo>
                <a:lnTo>
                  <a:pt x="972305" y="343212"/>
                </a:lnTo>
                <a:cubicBezTo>
                  <a:pt x="904739" y="480367"/>
                  <a:pt x="840941" y="619727"/>
                  <a:pt x="780524" y="761067"/>
                </a:cubicBezTo>
                <a:cubicBezTo>
                  <a:pt x="765737" y="795681"/>
                  <a:pt x="751579" y="830550"/>
                  <a:pt x="737045" y="865164"/>
                </a:cubicBezTo>
                <a:cubicBezTo>
                  <a:pt x="748306" y="856057"/>
                  <a:pt x="757014" y="844174"/>
                  <a:pt x="762322" y="830676"/>
                </a:cubicBezTo>
                <a:cubicBezTo>
                  <a:pt x="870201" y="600612"/>
                  <a:pt x="988539" y="376889"/>
                  <a:pt x="1118805" y="160440"/>
                </a:cubicBezTo>
                <a:lnTo>
                  <a:pt x="1221640" y="0"/>
                </a:lnTo>
                <a:lnTo>
                  <a:pt x="6714269" y="0"/>
                </a:lnTo>
                <a:lnTo>
                  <a:pt x="6714269" y="6858000"/>
                </a:lnTo>
                <a:lnTo>
                  <a:pt x="704817" y="6858000"/>
                </a:lnTo>
                <a:lnTo>
                  <a:pt x="618717" y="6672538"/>
                </a:lnTo>
                <a:cubicBezTo>
                  <a:pt x="501618" y="6400947"/>
                  <a:pt x="398622" y="6121213"/>
                  <a:pt x="309324" y="5833618"/>
                </a:cubicBezTo>
                <a:cubicBezTo>
                  <a:pt x="275071" y="5723183"/>
                  <a:pt x="246125" y="5611225"/>
                  <a:pt x="209850" y="5484180"/>
                </a:cubicBezTo>
                <a:cubicBezTo>
                  <a:pt x="209859" y="5495363"/>
                  <a:pt x="210448" y="5506534"/>
                  <a:pt x="211619" y="5517653"/>
                </a:cubicBezTo>
                <a:cubicBezTo>
                  <a:pt x="261166" y="5727113"/>
                  <a:pt x="303888" y="5938474"/>
                  <a:pt x="361778" y="6145524"/>
                </a:cubicBezTo>
                <a:cubicBezTo>
                  <a:pt x="428356" y="6383258"/>
                  <a:pt x="504422" y="6616111"/>
                  <a:pt x="591356" y="6843306"/>
                </a:cubicBezTo>
                <a:lnTo>
                  <a:pt x="597415" y="6858000"/>
                </a:lnTo>
                <a:lnTo>
                  <a:pt x="545224" y="6858000"/>
                </a:lnTo>
                <a:lnTo>
                  <a:pt x="533604" y="6830072"/>
                </a:lnTo>
                <a:cubicBezTo>
                  <a:pt x="376384" y="6416985"/>
                  <a:pt x="257344" y="5991917"/>
                  <a:pt x="169657" y="5556577"/>
                </a:cubicBezTo>
                <a:cubicBezTo>
                  <a:pt x="90154" y="5162256"/>
                  <a:pt x="43261" y="4763750"/>
                  <a:pt x="12169" y="4362835"/>
                </a:cubicBezTo>
                <a:cubicBezTo>
                  <a:pt x="-14122" y="4019865"/>
                  <a:pt x="4458" y="3679429"/>
                  <a:pt x="46168" y="3338487"/>
                </a:cubicBezTo>
                <a:cubicBezTo>
                  <a:pt x="125796" y="2672248"/>
                  <a:pt x="274744" y="2016203"/>
                  <a:pt x="490574" y="1381078"/>
                </a:cubicBezTo>
                <a:cubicBezTo>
                  <a:pt x="629230" y="976550"/>
                  <a:pt x="791584" y="584320"/>
                  <a:pt x="984701" y="208241"/>
                </a:cubicBezTo>
                <a:close/>
              </a:path>
            </a:pathLst>
          </a:custGeom>
          <a:solidFill>
            <a:schemeClr val="accent1"/>
          </a:solidFill>
          <a:ln w="685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133856" y="649224"/>
            <a:ext cx="4178808" cy="5568696"/>
          </a:xfrm>
        </p:spPr>
        <p:txBody>
          <a:bodyPr>
            <a:noAutofit/>
          </a:bodyPr>
          <a:lstStyle>
            <a:lvl1pP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6364224" y="1307592"/>
            <a:ext cx="4992624" cy="4251960"/>
          </a:xfrm>
        </p:spPr>
        <p:txBody>
          <a:bodyPr anchor="ctr">
            <a:normAutofit/>
          </a:bodyPr>
          <a:lstStyle>
            <a:lvl1pPr marL="0" indent="0">
              <a:buNone/>
              <a:defRPr sz="4400">
                <a:solidFill>
                  <a:schemeClr val="bg1"/>
                </a:solidFill>
              </a:defRPr>
            </a:lvl1pPr>
            <a:lvl2pPr marL="228600">
              <a:defRPr sz="4000">
                <a:solidFill>
                  <a:schemeClr val="bg1"/>
                </a:solidFill>
              </a:defRPr>
            </a:lvl2pPr>
            <a:lvl3pPr marL="457200">
              <a:defRPr sz="36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a:xfrm>
            <a:off x="6364224" y="6355080"/>
            <a:ext cx="3200400" cy="365125"/>
          </a:xfrm>
        </p:spPr>
        <p:txBody>
          <a:bodyPr/>
          <a:lstStyle>
            <a:lvl1pPr algn="l">
              <a:defRPr>
                <a:solidFill>
                  <a:schemeClr val="bg1"/>
                </a:solidFill>
              </a:defRPr>
            </a:lvl1pPr>
          </a:lstStyle>
          <a:p>
            <a:r>
              <a:rPr lang="en-US" dirty="0">
                <a:solidFill>
                  <a:schemeClr val="bg1"/>
                </a:solidFill>
              </a:rPr>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10067544" y="6355080"/>
            <a:ext cx="1280160" cy="365125"/>
          </a:xfrm>
        </p:spPr>
        <p:txBody>
          <a:bodyPr/>
          <a:lstStyle>
            <a:lvl1pPr>
              <a:defRPr>
                <a:solidFill>
                  <a:schemeClr val="bg1"/>
                </a:solidFill>
              </a:defRPr>
            </a:lvl1pPr>
          </a:lstStyle>
          <a:p>
            <a:fld id="{2C18C1E5-FB55-42F5-BD6D-9CC153FCDBE6}" type="slidenum">
              <a:rPr lang="en-US" smtClean="0"/>
              <a:pPr/>
              <a:t>‹#›</a:t>
            </a:fld>
            <a:endParaRPr lang="en-US" dirty="0">
              <a:solidFill>
                <a:schemeClr val="bg1"/>
              </a:solidFill>
            </a:endParaRPr>
          </a:p>
        </p:txBody>
      </p:sp>
    </p:spTree>
    <p:extLst>
      <p:ext uri="{BB962C8B-B14F-4D97-AF65-F5344CB8AC3E}">
        <p14:creationId xmlns:p14="http://schemas.microsoft.com/office/powerpoint/2010/main" val="42322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7D0AB67-E176-475C-977C-73640253B922}"/>
              </a:ext>
            </a:extLst>
          </p:cNvPr>
          <p:cNvSpPr>
            <a:spLocks noGrp="1"/>
          </p:cNvSpPr>
          <p:nvPr>
            <p:ph type="pic" sz="quarter" idx="14"/>
          </p:nvPr>
        </p:nvSpPr>
        <p:spPr>
          <a:xfrm>
            <a:off x="2" y="4361970"/>
            <a:ext cx="4038599" cy="2496030"/>
          </a:xfrm>
          <a:custGeom>
            <a:avLst/>
            <a:gdLst>
              <a:gd name="connsiteX0" fmla="*/ 2464753 w 4038599"/>
              <a:gd name="connsiteY0" fmla="*/ 4 h 2496030"/>
              <a:gd name="connsiteX1" fmla="*/ 2599067 w 4038599"/>
              <a:gd name="connsiteY1" fmla="*/ 4428 h 2496030"/>
              <a:gd name="connsiteX2" fmla="*/ 3052443 w 4038599"/>
              <a:gd name="connsiteY2" fmla="*/ 14222 h 2496030"/>
              <a:gd name="connsiteX3" fmla="*/ 3417420 w 4038599"/>
              <a:gd name="connsiteY3" fmla="*/ 9782 h 2496030"/>
              <a:gd name="connsiteX4" fmla="*/ 3757835 w 4038599"/>
              <a:gd name="connsiteY4" fmla="*/ 19315 h 2496030"/>
              <a:gd name="connsiteX5" fmla="*/ 3892671 w 4038599"/>
              <a:gd name="connsiteY5" fmla="*/ 13177 h 2496030"/>
              <a:gd name="connsiteX6" fmla="*/ 4016790 w 4038599"/>
              <a:gd name="connsiteY6" fmla="*/ 8134 h 2496030"/>
              <a:gd name="connsiteX7" fmla="*/ 4034037 w 4038599"/>
              <a:gd name="connsiteY7" fmla="*/ 8999 h 2496030"/>
              <a:gd name="connsiteX8" fmla="*/ 4035370 w 4038599"/>
              <a:gd name="connsiteY8" fmla="*/ 62503 h 2496030"/>
              <a:gd name="connsiteX9" fmla="*/ 4020562 w 4038599"/>
              <a:gd name="connsiteY9" fmla="*/ 231143 h 2496030"/>
              <a:gd name="connsiteX10" fmla="*/ 4019168 w 4038599"/>
              <a:gd name="connsiteY10" fmla="*/ 393470 h 2496030"/>
              <a:gd name="connsiteX11" fmla="*/ 4014100 w 4038599"/>
              <a:gd name="connsiteY11" fmla="*/ 651618 h 2496030"/>
              <a:gd name="connsiteX12" fmla="*/ 4019295 w 4038599"/>
              <a:gd name="connsiteY12" fmla="*/ 902406 h 2496030"/>
              <a:gd name="connsiteX13" fmla="*/ 4033231 w 4038599"/>
              <a:gd name="connsiteY13" fmla="*/ 1078946 h 2496030"/>
              <a:gd name="connsiteX14" fmla="*/ 4011566 w 4038599"/>
              <a:gd name="connsiteY14" fmla="*/ 1189872 h 2496030"/>
              <a:gd name="connsiteX15" fmla="*/ 4011566 w 4038599"/>
              <a:gd name="connsiteY15" fmla="*/ 1387989 h 2496030"/>
              <a:gd name="connsiteX16" fmla="*/ 4038599 w 4038599"/>
              <a:gd name="connsiteY16" fmla="*/ 1495613 h 2496030"/>
              <a:gd name="connsiteX17" fmla="*/ 4038599 w 4038599"/>
              <a:gd name="connsiteY17" fmla="*/ 1746509 h 2496030"/>
              <a:gd name="connsiteX18" fmla="*/ 4038283 w 4038599"/>
              <a:gd name="connsiteY18" fmla="*/ 1749734 h 2496030"/>
              <a:gd name="connsiteX19" fmla="*/ 4026896 w 4038599"/>
              <a:gd name="connsiteY19" fmla="*/ 1837274 h 2496030"/>
              <a:gd name="connsiteX20" fmla="*/ 4029684 w 4038599"/>
              <a:gd name="connsiteY20" fmla="*/ 2121948 h 2496030"/>
              <a:gd name="connsiteX21" fmla="*/ 4032978 w 4038599"/>
              <a:gd name="connsiteY21" fmla="*/ 2359155 h 2496030"/>
              <a:gd name="connsiteX22" fmla="*/ 4023519 w 4038599"/>
              <a:gd name="connsiteY22" fmla="*/ 2496030 h 2496030"/>
              <a:gd name="connsiteX23" fmla="*/ 0 w 4038599"/>
              <a:gd name="connsiteY23" fmla="*/ 2496030 h 2496030"/>
              <a:gd name="connsiteX24" fmla="*/ 0 w 4038599"/>
              <a:gd name="connsiteY24" fmla="*/ 12459 h 2496030"/>
              <a:gd name="connsiteX25" fmla="*/ 17104 w 4038599"/>
              <a:gd name="connsiteY25" fmla="*/ 15006 h 2496030"/>
              <a:gd name="connsiteX26" fmla="*/ 216416 w 4038599"/>
              <a:gd name="connsiteY26" fmla="*/ 7824 h 2496030"/>
              <a:gd name="connsiteX27" fmla="*/ 651370 w 4038599"/>
              <a:gd name="connsiteY27" fmla="*/ 17748 h 2496030"/>
              <a:gd name="connsiteX28" fmla="*/ 958396 w 4038599"/>
              <a:gd name="connsiteY28" fmla="*/ 14092 h 2496030"/>
              <a:gd name="connsiteX29" fmla="*/ 1519486 w 4038599"/>
              <a:gd name="connsiteY29" fmla="*/ 21666 h 2496030"/>
              <a:gd name="connsiteX30" fmla="*/ 2062411 w 4038599"/>
              <a:gd name="connsiteY30" fmla="*/ 17487 h 2496030"/>
              <a:gd name="connsiteX31" fmla="*/ 2464753 w 4038599"/>
              <a:gd name="connsiteY31" fmla="*/ 4 h 249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38599"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lnTo>
                  <a:pt x="4038599" y="1495613"/>
                </a:lnTo>
                <a:lnTo>
                  <a:pt x="4038599" y="1746509"/>
                </a:lnTo>
                <a:lnTo>
                  <a:pt x="4038283" y="1749734"/>
                </a:lnTo>
                <a:cubicBezTo>
                  <a:pt x="4035575" y="1779147"/>
                  <a:pt x="4032408" y="180846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2ABE113B-49CB-42B2-AC93-B3DF04407878}"/>
              </a:ext>
            </a:extLst>
          </p:cNvPr>
          <p:cNvSpPr>
            <a:spLocks noGrp="1"/>
          </p:cNvSpPr>
          <p:nvPr>
            <p:ph type="pic" sz="quarter" idx="13"/>
          </p:nvPr>
        </p:nvSpPr>
        <p:spPr>
          <a:xfrm>
            <a:off x="0" y="0"/>
            <a:ext cx="4041336" cy="4193763"/>
          </a:xfrm>
          <a:custGeom>
            <a:avLst/>
            <a:gdLst>
              <a:gd name="connsiteX0" fmla="*/ 0 w 4041336"/>
              <a:gd name="connsiteY0" fmla="*/ 0 h 4193763"/>
              <a:gd name="connsiteX1" fmla="*/ 4019848 w 4041336"/>
              <a:gd name="connsiteY1" fmla="*/ 0 h 4193763"/>
              <a:gd name="connsiteX2" fmla="*/ 4021195 w 4041336"/>
              <a:gd name="connsiteY2" fmla="*/ 11419 h 4193763"/>
              <a:gd name="connsiteX3" fmla="*/ 4037665 w 4041336"/>
              <a:gd name="connsiteY3" fmla="*/ 264364 h 4193763"/>
              <a:gd name="connsiteX4" fmla="*/ 4034118 w 4041336"/>
              <a:gd name="connsiteY4" fmla="*/ 574168 h 4193763"/>
              <a:gd name="connsiteX5" fmla="*/ 4026263 w 4041336"/>
              <a:gd name="connsiteY5" fmla="*/ 838028 h 4193763"/>
              <a:gd name="connsiteX6" fmla="*/ 4026263 w 4041336"/>
              <a:gd name="connsiteY6" fmla="*/ 847166 h 4193763"/>
              <a:gd name="connsiteX7" fmla="*/ 4026263 w 4041336"/>
              <a:gd name="connsiteY7" fmla="*/ 1138186 h 4193763"/>
              <a:gd name="connsiteX8" fmla="*/ 4024109 w 4041336"/>
              <a:gd name="connsiteY8" fmla="*/ 1259137 h 4193763"/>
              <a:gd name="connsiteX9" fmla="*/ 4016887 w 4041336"/>
              <a:gd name="connsiteY9" fmla="*/ 1412960 h 4193763"/>
              <a:gd name="connsiteX10" fmla="*/ 4026263 w 4041336"/>
              <a:gd name="connsiteY10" fmla="*/ 1539116 h 4193763"/>
              <a:gd name="connsiteX11" fmla="*/ 4024869 w 4041336"/>
              <a:gd name="connsiteY11" fmla="*/ 1823155 h 4193763"/>
              <a:gd name="connsiteX12" fmla="*/ 4017014 w 4041336"/>
              <a:gd name="connsiteY12" fmla="*/ 2154154 h 4193763"/>
              <a:gd name="connsiteX13" fmla="*/ 4017014 w 4041336"/>
              <a:gd name="connsiteY13" fmla="*/ 2421948 h 4193763"/>
              <a:gd name="connsiteX14" fmla="*/ 4029684 w 4041336"/>
              <a:gd name="connsiteY14" fmla="*/ 2667279 h 4193763"/>
              <a:gd name="connsiteX15" fmla="*/ 4019421 w 4041336"/>
              <a:gd name="connsiteY15" fmla="*/ 2956268 h 4193763"/>
              <a:gd name="connsiteX16" fmla="*/ 4022082 w 4041336"/>
              <a:gd name="connsiteY16" fmla="*/ 3094480 h 4193763"/>
              <a:gd name="connsiteX17" fmla="*/ 4027656 w 4041336"/>
              <a:gd name="connsiteY17" fmla="*/ 3260614 h 4193763"/>
              <a:gd name="connsiteX18" fmla="*/ 4009412 w 4041336"/>
              <a:gd name="connsiteY18" fmla="*/ 3538181 h 4193763"/>
              <a:gd name="connsiteX19" fmla="*/ 4031711 w 4041336"/>
              <a:gd name="connsiteY19" fmla="*/ 3694923 h 4193763"/>
              <a:gd name="connsiteX20" fmla="*/ 4038425 w 4041336"/>
              <a:gd name="connsiteY20" fmla="*/ 3836308 h 4193763"/>
              <a:gd name="connsiteX21" fmla="*/ 4029810 w 4041336"/>
              <a:gd name="connsiteY21" fmla="*/ 3956245 h 4193763"/>
              <a:gd name="connsiteX22" fmla="*/ 4013847 w 4041336"/>
              <a:gd name="connsiteY22" fmla="*/ 4114764 h 4193763"/>
              <a:gd name="connsiteX23" fmla="*/ 4010970 w 4041336"/>
              <a:gd name="connsiteY23" fmla="*/ 4161894 h 4193763"/>
              <a:gd name="connsiteX24" fmla="*/ 4002764 w 4041336"/>
              <a:gd name="connsiteY24" fmla="*/ 4161042 h 4193763"/>
              <a:gd name="connsiteX25" fmla="*/ 3868108 w 4041336"/>
              <a:gd name="connsiteY25" fmla="*/ 4163980 h 4193763"/>
              <a:gd name="connsiteX26" fmla="*/ 3174741 w 4041336"/>
              <a:gd name="connsiteY26" fmla="*/ 4175341 h 4193763"/>
              <a:gd name="connsiteX27" fmla="*/ 2247906 w 4041336"/>
              <a:gd name="connsiteY27" fmla="*/ 4167376 h 4193763"/>
              <a:gd name="connsiteX28" fmla="*/ 2057934 w 4041336"/>
              <a:gd name="connsiteY28" fmla="*/ 4175733 h 4193763"/>
              <a:gd name="connsiteX29" fmla="*/ 1797729 w 4041336"/>
              <a:gd name="connsiteY29" fmla="*/ 4165547 h 4193763"/>
              <a:gd name="connsiteX30" fmla="*/ 1485458 w 4041336"/>
              <a:gd name="connsiteY30" fmla="*/ 4175995 h 4193763"/>
              <a:gd name="connsiteX31" fmla="*/ 949185 w 4041336"/>
              <a:gd name="connsiteY31" fmla="*/ 4186181 h 4193763"/>
              <a:gd name="connsiteX32" fmla="*/ 357136 w 4041336"/>
              <a:gd name="connsiteY32" fmla="*/ 4175995 h 4193763"/>
              <a:gd name="connsiteX33" fmla="*/ 0 w 4041336"/>
              <a:gd name="connsiteY33" fmla="*/ 4175060 h 4193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txBody>
          <a:bodyPr wrap="square" anchor="ctr">
            <a:noAutofit/>
          </a:bodyPr>
          <a:lstStyle>
            <a:lvl1pPr algn="ctr">
              <a:buNone/>
              <a:defRPr sz="24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4654296" y="329184"/>
            <a:ext cx="6894576" cy="1783080"/>
          </a:xfrm>
        </p:spPr>
        <p:txBody>
          <a:bodyPr anchor="b"/>
          <a:lstStyle>
            <a:lvl1pPr>
              <a:defRPr sz="7200"/>
            </a:lvl1pPr>
          </a:lstStyle>
          <a:p>
            <a:r>
              <a:rPr lang="en-US" dirty="0"/>
              <a:t>title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4654296" y="2706624"/>
            <a:ext cx="6894576" cy="3483864"/>
          </a:xfrm>
        </p:spPr>
        <p:txBody>
          <a:bodyPr>
            <a:normAutofit/>
          </a:bodyPr>
          <a:lstStyle>
            <a:lvl1pPr marL="0" indent="0">
              <a:buNone/>
              <a:defRPr sz="2400"/>
            </a:lvl1pPr>
            <a:lvl2pPr marL="228600">
              <a:defRPr sz="2000"/>
            </a:lvl2pPr>
            <a:lvl3pPr marL="457200">
              <a:defRPr sz="1800"/>
            </a:lvl3pPr>
            <a:lvl4pPr marL="685800">
              <a:defRPr sz="1600"/>
            </a:lvl4pPr>
            <a:lvl5pPr marL="914400">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a:xfrm>
            <a:off x="8641080" y="6356350"/>
            <a:ext cx="2743200" cy="365125"/>
          </a:xfrm>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9B1377BC-1A5F-4113-953E-30CA51FC6F91}"/>
              </a:ext>
            </a:extLst>
          </p:cNvPr>
          <p:cNvSpPr/>
          <p:nvPr userDrawn="1"/>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3803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CB56F624-1B75-47D6-8B9E-1F3E7840AE13}"/>
              </a:ext>
            </a:extLst>
          </p:cNvPr>
          <p:cNvSpPr>
            <a:spLocks noChangeAspect="1"/>
          </p:cNvSpPr>
          <p:nvPr userDrawn="1"/>
        </p:nvSpPr>
        <p:spPr>
          <a:xfrm>
            <a:off x="807242" y="612648"/>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hasCustomPrompt="1"/>
          </p:nvPr>
        </p:nvSpPr>
        <p:spPr>
          <a:xfrm>
            <a:off x="2066544" y="1911096"/>
            <a:ext cx="8055864" cy="2075688"/>
          </a:xfrm>
        </p:spPr>
        <p:txBody>
          <a:bodyPr anchor="b"/>
          <a:lstStyle>
            <a:lvl1pPr algn="ctr">
              <a:defRPr sz="8000">
                <a:solidFill>
                  <a:schemeClr val="bg1"/>
                </a:solidFill>
              </a:defRPr>
            </a:lvl1pPr>
          </a:lstStyle>
          <a:p>
            <a:r>
              <a:rPr lang="en-US" dirty="0"/>
              <a:t>Title</a:t>
            </a:r>
          </a:p>
        </p:txBody>
      </p:sp>
      <p:sp>
        <p:nvSpPr>
          <p:cNvPr id="11" name="Rectangle 6">
            <a:extLst>
              <a:ext uri="{FF2B5EF4-FFF2-40B4-BE49-F238E27FC236}">
                <a16:creationId xmlns:a16="http://schemas.microsoft.com/office/drawing/2014/main" id="{EC686F5F-8990-4C72-9CE5-9517854EA994}"/>
              </a:ext>
            </a:extLst>
          </p:cNvPr>
          <p:cNvSpPr/>
          <p:nvPr userDrawn="1"/>
        </p:nvSpPr>
        <p:spPr>
          <a:xfrm>
            <a:off x="3974206" y="417349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1BBF36E3-BC05-42D6-BE88-CFA8276D6AAD}"/>
              </a:ext>
            </a:extLst>
          </p:cNvPr>
          <p:cNvSpPr>
            <a:spLocks noGrp="1"/>
          </p:cNvSpPr>
          <p:nvPr>
            <p:ph type="body" sz="quarter" idx="13" hasCustomPrompt="1"/>
          </p:nvPr>
        </p:nvSpPr>
        <p:spPr>
          <a:xfrm>
            <a:off x="3227832" y="4352544"/>
            <a:ext cx="5733288" cy="932688"/>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91577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768096" y="365125"/>
            <a:ext cx="10515600" cy="1325563"/>
          </a:xfrm>
        </p:spPr>
        <p:txBody>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2075688"/>
            <a:ext cx="10515600" cy="41056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552069 w 10515600"/>
              <a:gd name="connsiteY1" fmla="*/ 0 h 27432"/>
              <a:gd name="connsiteX2" fmla="*/ 893826 w 10515600"/>
              <a:gd name="connsiteY2" fmla="*/ 0 h 27432"/>
              <a:gd name="connsiteX3" fmla="*/ 1761363 w 10515600"/>
              <a:gd name="connsiteY3" fmla="*/ 0 h 27432"/>
              <a:gd name="connsiteX4" fmla="*/ 2313432 w 10515600"/>
              <a:gd name="connsiteY4" fmla="*/ 0 h 27432"/>
              <a:gd name="connsiteX5" fmla="*/ 2865501 w 10515600"/>
              <a:gd name="connsiteY5" fmla="*/ 0 h 27432"/>
              <a:gd name="connsiteX6" fmla="*/ 3733038 w 10515600"/>
              <a:gd name="connsiteY6" fmla="*/ 0 h 27432"/>
              <a:gd name="connsiteX7" fmla="*/ 4179951 w 10515600"/>
              <a:gd name="connsiteY7" fmla="*/ 0 h 27432"/>
              <a:gd name="connsiteX8" fmla="*/ 5047488 w 10515600"/>
              <a:gd name="connsiteY8" fmla="*/ 0 h 27432"/>
              <a:gd name="connsiteX9" fmla="*/ 5915025 w 10515600"/>
              <a:gd name="connsiteY9" fmla="*/ 0 h 27432"/>
              <a:gd name="connsiteX10" fmla="*/ 6572250 w 10515600"/>
              <a:gd name="connsiteY10" fmla="*/ 0 h 27432"/>
              <a:gd name="connsiteX11" fmla="*/ 7439787 w 10515600"/>
              <a:gd name="connsiteY11" fmla="*/ 0 h 27432"/>
              <a:gd name="connsiteX12" fmla="*/ 7991856 w 10515600"/>
              <a:gd name="connsiteY12" fmla="*/ 0 h 27432"/>
              <a:gd name="connsiteX13" fmla="*/ 8543925 w 10515600"/>
              <a:gd name="connsiteY13" fmla="*/ 0 h 27432"/>
              <a:gd name="connsiteX14" fmla="*/ 9306306 w 10515600"/>
              <a:gd name="connsiteY14" fmla="*/ 0 h 27432"/>
              <a:gd name="connsiteX15" fmla="*/ 9858375 w 10515600"/>
              <a:gd name="connsiteY15" fmla="*/ 0 h 27432"/>
              <a:gd name="connsiteX16" fmla="*/ 10515600 w 10515600"/>
              <a:gd name="connsiteY16" fmla="*/ 0 h 27432"/>
              <a:gd name="connsiteX17" fmla="*/ 10515600 w 10515600"/>
              <a:gd name="connsiteY17" fmla="*/ 27432 h 27432"/>
              <a:gd name="connsiteX18" fmla="*/ 9753219 w 10515600"/>
              <a:gd name="connsiteY18" fmla="*/ 27432 h 27432"/>
              <a:gd name="connsiteX19" fmla="*/ 9411462 w 10515600"/>
              <a:gd name="connsiteY19" fmla="*/ 27432 h 27432"/>
              <a:gd name="connsiteX20" fmla="*/ 8964549 w 10515600"/>
              <a:gd name="connsiteY20" fmla="*/ 27432 h 27432"/>
              <a:gd name="connsiteX21" fmla="*/ 8097012 w 10515600"/>
              <a:gd name="connsiteY21" fmla="*/ 27432 h 27432"/>
              <a:gd name="connsiteX22" fmla="*/ 7439787 w 10515600"/>
              <a:gd name="connsiteY22" fmla="*/ 27432 h 27432"/>
              <a:gd name="connsiteX23" fmla="*/ 6992874 w 10515600"/>
              <a:gd name="connsiteY23" fmla="*/ 27432 h 27432"/>
              <a:gd name="connsiteX24" fmla="*/ 6335649 w 10515600"/>
              <a:gd name="connsiteY24" fmla="*/ 27432 h 27432"/>
              <a:gd name="connsiteX25" fmla="*/ 5993892 w 10515600"/>
              <a:gd name="connsiteY25" fmla="*/ 27432 h 27432"/>
              <a:gd name="connsiteX26" fmla="*/ 5652135 w 10515600"/>
              <a:gd name="connsiteY26" fmla="*/ 27432 h 27432"/>
              <a:gd name="connsiteX27" fmla="*/ 4994910 w 10515600"/>
              <a:gd name="connsiteY27" fmla="*/ 27432 h 27432"/>
              <a:gd name="connsiteX28" fmla="*/ 4547997 w 10515600"/>
              <a:gd name="connsiteY28" fmla="*/ 27432 h 27432"/>
              <a:gd name="connsiteX29" fmla="*/ 3785616 w 10515600"/>
              <a:gd name="connsiteY29" fmla="*/ 27432 h 27432"/>
              <a:gd name="connsiteX30" fmla="*/ 3338703 w 10515600"/>
              <a:gd name="connsiteY30" fmla="*/ 27432 h 27432"/>
              <a:gd name="connsiteX31" fmla="*/ 2576322 w 10515600"/>
              <a:gd name="connsiteY31" fmla="*/ 27432 h 27432"/>
              <a:gd name="connsiteX32" fmla="*/ 2234565 w 10515600"/>
              <a:gd name="connsiteY32" fmla="*/ 27432 h 27432"/>
              <a:gd name="connsiteX33" fmla="*/ 1472184 w 10515600"/>
              <a:gd name="connsiteY33" fmla="*/ 27432 h 27432"/>
              <a:gd name="connsiteX34" fmla="*/ 1025271 w 10515600"/>
              <a:gd name="connsiteY34" fmla="*/ 27432 h 27432"/>
              <a:gd name="connsiteX35" fmla="*/ 683514 w 10515600"/>
              <a:gd name="connsiteY35" fmla="*/ 27432 h 27432"/>
              <a:gd name="connsiteX36" fmla="*/ 0 w 10515600"/>
              <a:gd name="connsiteY36" fmla="*/ 27432 h 27432"/>
              <a:gd name="connsiteX37" fmla="*/ 0 w 10515600"/>
              <a:gd name="connsiteY37"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no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76438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76F9E1DA-21B7-46CB-A98B-FA0C2179E1DE}"/>
              </a:ext>
            </a:extLst>
          </p:cNvPr>
          <p:cNvSpPr/>
          <p:nvPr userDrawn="1"/>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1527048" y="932688"/>
            <a:ext cx="9144000" cy="2523744"/>
          </a:xfrm>
        </p:spPr>
        <p:txBody>
          <a:bodyPr anchor="b"/>
          <a:lstStyle>
            <a:lvl1pPr algn="ctr">
              <a:defRPr sz="6000">
                <a:solidFill>
                  <a:schemeClr val="bg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12" name="Rectangle 11">
            <a:extLst>
              <a:ext uri="{FF2B5EF4-FFF2-40B4-BE49-F238E27FC236}">
                <a16:creationId xmlns:a16="http://schemas.microsoft.com/office/drawing/2014/main" id="{9474AF53-8E5D-4CC4-B341-32DDBD4237D3}"/>
              </a:ext>
            </a:extLst>
          </p:cNvPr>
          <p:cNvSpPr/>
          <p:nvPr userDrawn="1"/>
        </p:nvSpPr>
        <p:spPr>
          <a:xfrm>
            <a:off x="3974206" y="3542284"/>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D9470D2B-C603-4551-B51F-8216C72B2DD5}"/>
              </a:ext>
            </a:extLst>
          </p:cNvPr>
          <p:cNvSpPr>
            <a:spLocks noGrp="1"/>
          </p:cNvSpPr>
          <p:nvPr>
            <p:ph type="body" sz="quarter" idx="13" hasCustomPrompt="1"/>
          </p:nvPr>
        </p:nvSpPr>
        <p:spPr>
          <a:xfrm>
            <a:off x="1527048" y="3694176"/>
            <a:ext cx="9144000" cy="1627632"/>
          </a:xfrm>
        </p:spPr>
        <p:txBody>
          <a:bodyPr/>
          <a:lstStyle>
            <a:lvl1pPr algn="ctr">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3744367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BCD35F50-8168-4166-90C4-6A55BA443EBF}"/>
              </a:ext>
            </a:extLst>
          </p:cNvPr>
          <p:cNvSpPr>
            <a:spLocks noGrp="1"/>
          </p:cNvSpPr>
          <p:nvPr>
            <p:ph type="pic" sz="quarter" idx="16"/>
          </p:nvPr>
        </p:nvSpPr>
        <p:spPr>
          <a:xfrm>
            <a:off x="7732109" y="3063095"/>
            <a:ext cx="1463039" cy="1479810"/>
          </a:xfrm>
          <a:custGeom>
            <a:avLst/>
            <a:gdLst>
              <a:gd name="connsiteX0" fmla="*/ 866622 w 1463039"/>
              <a:gd name="connsiteY0" fmla="*/ 571 h 1479810"/>
              <a:gd name="connsiteX1" fmla="*/ 964706 w 1463039"/>
              <a:gd name="connsiteY1" fmla="*/ 8669 h 1479810"/>
              <a:gd name="connsiteX2" fmla="*/ 1111825 w 1463039"/>
              <a:gd name="connsiteY2" fmla="*/ 8366 h 1479810"/>
              <a:gd name="connsiteX3" fmla="*/ 1290055 w 1463039"/>
              <a:gd name="connsiteY3" fmla="*/ 8730 h 1479810"/>
              <a:gd name="connsiteX4" fmla="*/ 1417397 w 1463039"/>
              <a:gd name="connsiteY4" fmla="*/ 6608 h 1479810"/>
              <a:gd name="connsiteX5" fmla="*/ 1454473 w 1463039"/>
              <a:gd name="connsiteY5" fmla="*/ 5290 h 1479810"/>
              <a:gd name="connsiteX6" fmla="*/ 1449518 w 1463039"/>
              <a:gd name="connsiteY6" fmla="*/ 94305 h 1479810"/>
              <a:gd name="connsiteX7" fmla="*/ 1454054 w 1463039"/>
              <a:gd name="connsiteY7" fmla="*/ 198723 h 1479810"/>
              <a:gd name="connsiteX8" fmla="*/ 1456615 w 1463039"/>
              <a:gd name="connsiteY8" fmla="*/ 391199 h 1479810"/>
              <a:gd name="connsiteX9" fmla="*/ 1452607 w 1463039"/>
              <a:gd name="connsiteY9" fmla="*/ 565102 h 1479810"/>
              <a:gd name="connsiteX10" fmla="*/ 1461012 w 1463039"/>
              <a:gd name="connsiteY10" fmla="*/ 624834 h 1479810"/>
              <a:gd name="connsiteX11" fmla="*/ 1451383 w 1463039"/>
              <a:gd name="connsiteY11" fmla="*/ 907022 h 1479810"/>
              <a:gd name="connsiteX12" fmla="*/ 1452663 w 1463039"/>
              <a:gd name="connsiteY12" fmla="*/ 1009694 h 1479810"/>
              <a:gd name="connsiteX13" fmla="*/ 1456002 w 1463039"/>
              <a:gd name="connsiteY13" fmla="*/ 1096988 h 1479810"/>
              <a:gd name="connsiteX14" fmla="*/ 1453720 w 1463039"/>
              <a:gd name="connsiteY14" fmla="*/ 1174562 h 1479810"/>
              <a:gd name="connsiteX15" fmla="*/ 1461722 w 1463039"/>
              <a:gd name="connsiteY15" fmla="*/ 1280018 h 1479810"/>
              <a:gd name="connsiteX16" fmla="*/ 1463039 w 1463039"/>
              <a:gd name="connsiteY16" fmla="*/ 1330769 h 1479810"/>
              <a:gd name="connsiteX17" fmla="*/ 1463039 w 1463039"/>
              <a:gd name="connsiteY17" fmla="*/ 1433804 h 1479810"/>
              <a:gd name="connsiteX18" fmla="*/ 1458897 w 1463039"/>
              <a:gd name="connsiteY18" fmla="*/ 1471900 h 1479810"/>
              <a:gd name="connsiteX19" fmla="*/ 1458306 w 1463039"/>
              <a:gd name="connsiteY19" fmla="*/ 1476109 h 1479810"/>
              <a:gd name="connsiteX20" fmla="*/ 1456251 w 1463039"/>
              <a:gd name="connsiteY20" fmla="*/ 1476006 h 1479810"/>
              <a:gd name="connsiteX21" fmla="*/ 1358699 w 1463039"/>
              <a:gd name="connsiteY21" fmla="*/ 1478795 h 1479810"/>
              <a:gd name="connsiteX22" fmla="*/ 1337088 w 1463039"/>
              <a:gd name="connsiteY22" fmla="*/ 1479810 h 1479810"/>
              <a:gd name="connsiteX23" fmla="*/ 1199842 w 1463039"/>
              <a:gd name="connsiteY23" fmla="*/ 1479810 h 1479810"/>
              <a:gd name="connsiteX24" fmla="*/ 1178285 w 1463039"/>
              <a:gd name="connsiteY24" fmla="*/ 1478795 h 1479810"/>
              <a:gd name="connsiteX25" fmla="*/ 859950 w 1463039"/>
              <a:gd name="connsiteY25" fmla="*/ 1471898 h 1479810"/>
              <a:gd name="connsiteX26" fmla="*/ 711774 w 1463039"/>
              <a:gd name="connsiteY26" fmla="*/ 1479810 h 1479810"/>
              <a:gd name="connsiteX27" fmla="*/ 637511 w 1463039"/>
              <a:gd name="connsiteY27" fmla="*/ 1479810 h 1479810"/>
              <a:gd name="connsiteX28" fmla="*/ 500700 w 1463039"/>
              <a:gd name="connsiteY28" fmla="*/ 1474455 h 1479810"/>
              <a:gd name="connsiteX29" fmla="*/ 234328 w 1463039"/>
              <a:gd name="connsiteY29" fmla="*/ 1468257 h 1479810"/>
              <a:gd name="connsiteX30" fmla="*/ 183686 w 1463039"/>
              <a:gd name="connsiteY30" fmla="*/ 1476228 h 1479810"/>
              <a:gd name="connsiteX31" fmla="*/ 157756 w 1463039"/>
              <a:gd name="connsiteY31" fmla="*/ 1479810 h 1479810"/>
              <a:gd name="connsiteX32" fmla="*/ 13214 w 1463039"/>
              <a:gd name="connsiteY32" fmla="*/ 1479810 h 1479810"/>
              <a:gd name="connsiteX33" fmla="*/ 15315 w 1463039"/>
              <a:gd name="connsiteY33" fmla="*/ 1462749 h 1479810"/>
              <a:gd name="connsiteX34" fmla="*/ 11891 w 1463039"/>
              <a:gd name="connsiteY34" fmla="*/ 1410409 h 1479810"/>
              <a:gd name="connsiteX35" fmla="*/ 6411 w 1463039"/>
              <a:gd name="connsiteY35" fmla="*/ 1244508 h 1479810"/>
              <a:gd name="connsiteX36" fmla="*/ 6849 w 1463039"/>
              <a:gd name="connsiteY36" fmla="*/ 1119455 h 1479810"/>
              <a:gd name="connsiteX37" fmla="*/ 6849 w 1463039"/>
              <a:gd name="connsiteY37" fmla="*/ 1060773 h 1479810"/>
              <a:gd name="connsiteX38" fmla="*/ 9698 w 1463039"/>
              <a:gd name="connsiteY38" fmla="*/ 982321 h 1479810"/>
              <a:gd name="connsiteX39" fmla="*/ 4219 w 1463039"/>
              <a:gd name="connsiteY39" fmla="*/ 947592 h 1479810"/>
              <a:gd name="connsiteX40" fmla="*/ 6903 w 1463039"/>
              <a:gd name="connsiteY40" fmla="*/ 858680 h 1479810"/>
              <a:gd name="connsiteX41" fmla="*/ 9808 w 1463039"/>
              <a:gd name="connsiteY41" fmla="*/ 755960 h 1479810"/>
              <a:gd name="connsiteX42" fmla="*/ 10247 w 1463039"/>
              <a:gd name="connsiteY42" fmla="*/ 673166 h 1479810"/>
              <a:gd name="connsiteX43" fmla="*/ 11452 w 1463039"/>
              <a:gd name="connsiteY43" fmla="*/ 516733 h 1479810"/>
              <a:gd name="connsiteX44" fmla="*/ 10465 w 1463039"/>
              <a:gd name="connsiteY44" fmla="*/ 425571 h 1479810"/>
              <a:gd name="connsiteX45" fmla="*/ 10465 w 1463039"/>
              <a:gd name="connsiteY45" fmla="*/ 216366 h 1479810"/>
              <a:gd name="connsiteX46" fmla="*/ 10795 w 1463039"/>
              <a:gd name="connsiteY46" fmla="*/ 104023 h 1479810"/>
              <a:gd name="connsiteX47" fmla="*/ 3534 w 1463039"/>
              <a:gd name="connsiteY47" fmla="*/ 20936 h 1479810"/>
              <a:gd name="connsiteX48" fmla="*/ 3924 w 1463039"/>
              <a:gd name="connsiteY48" fmla="*/ 8444 h 1479810"/>
              <a:gd name="connsiteX49" fmla="*/ 72291 w 1463039"/>
              <a:gd name="connsiteY49" fmla="*/ 7146 h 1479810"/>
              <a:gd name="connsiteX50" fmla="*/ 231770 w 1463039"/>
              <a:gd name="connsiteY50" fmla="*/ 4001 h 1479810"/>
              <a:gd name="connsiteX51" fmla="*/ 364602 w 1463039"/>
              <a:gd name="connsiteY51" fmla="*/ 11882 h 1479810"/>
              <a:gd name="connsiteX52" fmla="*/ 768233 w 1463039"/>
              <a:gd name="connsiteY52" fmla="*/ 2061 h 1479810"/>
              <a:gd name="connsiteX53" fmla="*/ 866622 w 1463039"/>
              <a:gd name="connsiteY53" fmla="*/ 571 h 147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63039" h="1479810">
                <a:moveTo>
                  <a:pt x="866622" y="571"/>
                </a:moveTo>
                <a:cubicBezTo>
                  <a:pt x="899405" y="1673"/>
                  <a:pt x="932136" y="4374"/>
                  <a:pt x="964706" y="8669"/>
                </a:cubicBezTo>
                <a:cubicBezTo>
                  <a:pt x="1013529" y="15823"/>
                  <a:pt x="1062766" y="11397"/>
                  <a:pt x="1111825" y="8366"/>
                </a:cubicBezTo>
                <a:cubicBezTo>
                  <a:pt x="1171216" y="4668"/>
                  <a:pt x="1230547" y="2667"/>
                  <a:pt x="1290055" y="8730"/>
                </a:cubicBezTo>
                <a:cubicBezTo>
                  <a:pt x="1332384" y="13094"/>
                  <a:pt x="1374949" y="9033"/>
                  <a:pt x="1417397" y="6608"/>
                </a:cubicBezTo>
                <a:lnTo>
                  <a:pt x="1454473" y="5290"/>
                </a:lnTo>
                <a:lnTo>
                  <a:pt x="1449518" y="94305"/>
                </a:lnTo>
                <a:cubicBezTo>
                  <a:pt x="1449059" y="129134"/>
                  <a:pt x="1450325" y="163951"/>
                  <a:pt x="1454054" y="198723"/>
                </a:cubicBezTo>
                <a:cubicBezTo>
                  <a:pt x="1459999" y="262767"/>
                  <a:pt x="1460856" y="327062"/>
                  <a:pt x="1456615" y="391199"/>
                </a:cubicBezTo>
                <a:cubicBezTo>
                  <a:pt x="1453665" y="449151"/>
                  <a:pt x="1446428" y="507012"/>
                  <a:pt x="1452607" y="565102"/>
                </a:cubicBezTo>
                <a:cubicBezTo>
                  <a:pt x="1454722" y="585089"/>
                  <a:pt x="1459843" y="604710"/>
                  <a:pt x="1461012" y="624834"/>
                </a:cubicBezTo>
                <a:cubicBezTo>
                  <a:pt x="1466578" y="719110"/>
                  <a:pt x="1458229" y="813066"/>
                  <a:pt x="1451383" y="907022"/>
                </a:cubicBezTo>
                <a:cubicBezTo>
                  <a:pt x="1448878" y="941246"/>
                  <a:pt x="1445816" y="975470"/>
                  <a:pt x="1452663" y="1009694"/>
                </a:cubicBezTo>
                <a:cubicBezTo>
                  <a:pt x="1458090" y="1038574"/>
                  <a:pt x="1459209" y="1067889"/>
                  <a:pt x="1456002" y="1096988"/>
                </a:cubicBezTo>
                <a:cubicBezTo>
                  <a:pt x="1452796" y="1122760"/>
                  <a:pt x="1452034" y="1148693"/>
                  <a:pt x="1453720" y="1174562"/>
                </a:cubicBezTo>
                <a:cubicBezTo>
                  <a:pt x="1457199" y="1209699"/>
                  <a:pt x="1459899" y="1244847"/>
                  <a:pt x="1461722" y="1280018"/>
                </a:cubicBezTo>
                <a:lnTo>
                  <a:pt x="1463039" y="1330769"/>
                </a:lnTo>
                <a:lnTo>
                  <a:pt x="1463039" y="1433804"/>
                </a:lnTo>
                <a:lnTo>
                  <a:pt x="1458897" y="1471900"/>
                </a:lnTo>
                <a:lnTo>
                  <a:pt x="1458306" y="1476109"/>
                </a:lnTo>
                <a:lnTo>
                  <a:pt x="1456251" y="1476006"/>
                </a:lnTo>
                <a:cubicBezTo>
                  <a:pt x="1423775" y="1477710"/>
                  <a:pt x="1391236" y="1478252"/>
                  <a:pt x="1358699" y="1478795"/>
                </a:cubicBezTo>
                <a:lnTo>
                  <a:pt x="1337088" y="1479810"/>
                </a:lnTo>
                <a:lnTo>
                  <a:pt x="1199842" y="1479810"/>
                </a:lnTo>
                <a:lnTo>
                  <a:pt x="1178285" y="1478795"/>
                </a:lnTo>
                <a:cubicBezTo>
                  <a:pt x="1072671" y="1461942"/>
                  <a:pt x="965946" y="1459625"/>
                  <a:pt x="859950" y="1471898"/>
                </a:cubicBezTo>
                <a:lnTo>
                  <a:pt x="711774" y="1479810"/>
                </a:lnTo>
                <a:lnTo>
                  <a:pt x="637511" y="1479810"/>
                </a:lnTo>
                <a:lnTo>
                  <a:pt x="500700" y="1474455"/>
                </a:lnTo>
                <a:cubicBezTo>
                  <a:pt x="412071" y="1467172"/>
                  <a:pt x="323261" y="1461748"/>
                  <a:pt x="234328" y="1468257"/>
                </a:cubicBezTo>
                <a:cubicBezTo>
                  <a:pt x="217301" y="1469536"/>
                  <a:pt x="200486" y="1472964"/>
                  <a:pt x="183686" y="1476228"/>
                </a:cubicBezTo>
                <a:lnTo>
                  <a:pt x="157756" y="1479810"/>
                </a:lnTo>
                <a:lnTo>
                  <a:pt x="13214" y="1479810"/>
                </a:lnTo>
                <a:lnTo>
                  <a:pt x="15315" y="1462749"/>
                </a:lnTo>
                <a:cubicBezTo>
                  <a:pt x="16576" y="1445267"/>
                  <a:pt x="16192" y="1427772"/>
                  <a:pt x="11891" y="1410409"/>
                </a:cubicBezTo>
                <a:cubicBezTo>
                  <a:pt x="-1809" y="1355230"/>
                  <a:pt x="931" y="1300104"/>
                  <a:pt x="6411" y="1244508"/>
                </a:cubicBezTo>
                <a:cubicBezTo>
                  <a:pt x="10521" y="1203137"/>
                  <a:pt x="15069" y="1161296"/>
                  <a:pt x="6849" y="1119455"/>
                </a:cubicBezTo>
                <a:cubicBezTo>
                  <a:pt x="3315" y="1100041"/>
                  <a:pt x="3315" y="1080187"/>
                  <a:pt x="6849" y="1060773"/>
                </a:cubicBezTo>
                <a:cubicBezTo>
                  <a:pt x="11123" y="1034622"/>
                  <a:pt x="15178" y="1008733"/>
                  <a:pt x="9698" y="982321"/>
                </a:cubicBezTo>
                <a:cubicBezTo>
                  <a:pt x="7288" y="970815"/>
                  <a:pt x="5480" y="959204"/>
                  <a:pt x="4219" y="947592"/>
                </a:cubicBezTo>
                <a:cubicBezTo>
                  <a:pt x="1709" y="917948"/>
                  <a:pt x="2608" y="888136"/>
                  <a:pt x="6903" y="858680"/>
                </a:cubicBezTo>
                <a:cubicBezTo>
                  <a:pt x="11014" y="824475"/>
                  <a:pt x="4328" y="790061"/>
                  <a:pt x="9808" y="755960"/>
                </a:cubicBezTo>
                <a:cubicBezTo>
                  <a:pt x="13699" y="728497"/>
                  <a:pt x="13847" y="700667"/>
                  <a:pt x="10247" y="673166"/>
                </a:cubicBezTo>
                <a:cubicBezTo>
                  <a:pt x="3769" y="621179"/>
                  <a:pt x="4174" y="568621"/>
                  <a:pt x="11452" y="516733"/>
                </a:cubicBezTo>
                <a:cubicBezTo>
                  <a:pt x="15946" y="486450"/>
                  <a:pt x="18521" y="455279"/>
                  <a:pt x="10465" y="425571"/>
                </a:cubicBezTo>
                <a:cubicBezTo>
                  <a:pt x="-8495" y="355749"/>
                  <a:pt x="2575" y="285822"/>
                  <a:pt x="10465" y="216366"/>
                </a:cubicBezTo>
                <a:cubicBezTo>
                  <a:pt x="15261" y="179065"/>
                  <a:pt x="15370" y="141350"/>
                  <a:pt x="10795" y="104023"/>
                </a:cubicBezTo>
                <a:cubicBezTo>
                  <a:pt x="6734" y="76457"/>
                  <a:pt x="4312" y="48717"/>
                  <a:pt x="3534" y="20936"/>
                </a:cubicBezTo>
                <a:lnTo>
                  <a:pt x="3924" y="8444"/>
                </a:lnTo>
                <a:lnTo>
                  <a:pt x="72291" y="7146"/>
                </a:lnTo>
                <a:cubicBezTo>
                  <a:pt x="125549" y="5562"/>
                  <a:pt x="178727" y="3395"/>
                  <a:pt x="231770" y="4001"/>
                </a:cubicBezTo>
                <a:cubicBezTo>
                  <a:pt x="276048" y="4486"/>
                  <a:pt x="320207" y="13579"/>
                  <a:pt x="364602" y="11882"/>
                </a:cubicBezTo>
                <a:cubicBezTo>
                  <a:pt x="499146" y="6911"/>
                  <a:pt x="633749" y="8548"/>
                  <a:pt x="768233" y="2061"/>
                </a:cubicBezTo>
                <a:cubicBezTo>
                  <a:pt x="801007" y="-37"/>
                  <a:pt x="833840" y="-532"/>
                  <a:pt x="866622"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163C3609-48D8-42DB-AD9E-61699A6F1318}"/>
              </a:ext>
            </a:extLst>
          </p:cNvPr>
          <p:cNvSpPr>
            <a:spLocks noGrp="1"/>
          </p:cNvSpPr>
          <p:nvPr>
            <p:ph type="pic" sz="quarter" idx="17"/>
          </p:nvPr>
        </p:nvSpPr>
        <p:spPr>
          <a:xfrm>
            <a:off x="10101259" y="3064916"/>
            <a:ext cx="1442437" cy="1477990"/>
          </a:xfrm>
          <a:custGeom>
            <a:avLst/>
            <a:gdLst>
              <a:gd name="connsiteX0" fmla="*/ 866623 w 1442437"/>
              <a:gd name="connsiteY0" fmla="*/ 571 h 1477990"/>
              <a:gd name="connsiteX1" fmla="*/ 964707 w 1442437"/>
              <a:gd name="connsiteY1" fmla="*/ 8669 h 1477990"/>
              <a:gd name="connsiteX2" fmla="*/ 1111826 w 1442437"/>
              <a:gd name="connsiteY2" fmla="*/ 8366 h 1477990"/>
              <a:gd name="connsiteX3" fmla="*/ 1290056 w 1442437"/>
              <a:gd name="connsiteY3" fmla="*/ 8730 h 1477990"/>
              <a:gd name="connsiteX4" fmla="*/ 1417398 w 1442437"/>
              <a:gd name="connsiteY4" fmla="*/ 6608 h 1477990"/>
              <a:gd name="connsiteX5" fmla="*/ 1442437 w 1442437"/>
              <a:gd name="connsiteY5" fmla="*/ 5718 h 1477990"/>
              <a:gd name="connsiteX6" fmla="*/ 1442437 w 1442437"/>
              <a:gd name="connsiteY6" fmla="*/ 1476401 h 1477990"/>
              <a:gd name="connsiteX7" fmla="*/ 1386857 w 1442437"/>
              <a:gd name="connsiteY7" fmla="*/ 1477990 h 1477990"/>
              <a:gd name="connsiteX8" fmla="*/ 1169378 w 1442437"/>
              <a:gd name="connsiteY8" fmla="*/ 1477990 h 1477990"/>
              <a:gd name="connsiteX9" fmla="*/ 1019262 w 1442437"/>
              <a:gd name="connsiteY9" fmla="*/ 1464424 h 1477990"/>
              <a:gd name="connsiteX10" fmla="*/ 859951 w 1442437"/>
              <a:gd name="connsiteY10" fmla="*/ 1471898 h 1477990"/>
              <a:gd name="connsiteX11" fmla="*/ 745859 w 1442437"/>
              <a:gd name="connsiteY11" fmla="*/ 1477990 h 1477990"/>
              <a:gd name="connsiteX12" fmla="*/ 591014 w 1442437"/>
              <a:gd name="connsiteY12" fmla="*/ 1477990 h 1477990"/>
              <a:gd name="connsiteX13" fmla="*/ 500701 w 1442437"/>
              <a:gd name="connsiteY13" fmla="*/ 1474455 h 1477990"/>
              <a:gd name="connsiteX14" fmla="*/ 234329 w 1442437"/>
              <a:gd name="connsiteY14" fmla="*/ 1468257 h 1477990"/>
              <a:gd name="connsiteX15" fmla="*/ 183687 w 1442437"/>
              <a:gd name="connsiteY15" fmla="*/ 1476228 h 1477990"/>
              <a:gd name="connsiteX16" fmla="*/ 170933 w 1442437"/>
              <a:gd name="connsiteY16" fmla="*/ 1477990 h 1477990"/>
              <a:gd name="connsiteX17" fmla="*/ 13439 w 1442437"/>
              <a:gd name="connsiteY17" fmla="*/ 1477990 h 1477990"/>
              <a:gd name="connsiteX18" fmla="*/ 15316 w 1442437"/>
              <a:gd name="connsiteY18" fmla="*/ 1462749 h 1477990"/>
              <a:gd name="connsiteX19" fmla="*/ 11892 w 1442437"/>
              <a:gd name="connsiteY19" fmla="*/ 1410409 h 1477990"/>
              <a:gd name="connsiteX20" fmla="*/ 6412 w 1442437"/>
              <a:gd name="connsiteY20" fmla="*/ 1244508 h 1477990"/>
              <a:gd name="connsiteX21" fmla="*/ 6850 w 1442437"/>
              <a:gd name="connsiteY21" fmla="*/ 1119455 h 1477990"/>
              <a:gd name="connsiteX22" fmla="*/ 6850 w 1442437"/>
              <a:gd name="connsiteY22" fmla="*/ 1060773 h 1477990"/>
              <a:gd name="connsiteX23" fmla="*/ 9699 w 1442437"/>
              <a:gd name="connsiteY23" fmla="*/ 982321 h 1477990"/>
              <a:gd name="connsiteX24" fmla="*/ 4220 w 1442437"/>
              <a:gd name="connsiteY24" fmla="*/ 947592 h 1477990"/>
              <a:gd name="connsiteX25" fmla="*/ 6904 w 1442437"/>
              <a:gd name="connsiteY25" fmla="*/ 858680 h 1477990"/>
              <a:gd name="connsiteX26" fmla="*/ 9809 w 1442437"/>
              <a:gd name="connsiteY26" fmla="*/ 755960 h 1477990"/>
              <a:gd name="connsiteX27" fmla="*/ 10248 w 1442437"/>
              <a:gd name="connsiteY27" fmla="*/ 673166 h 1477990"/>
              <a:gd name="connsiteX28" fmla="*/ 11453 w 1442437"/>
              <a:gd name="connsiteY28" fmla="*/ 516733 h 1477990"/>
              <a:gd name="connsiteX29" fmla="*/ 10466 w 1442437"/>
              <a:gd name="connsiteY29" fmla="*/ 425571 h 1477990"/>
              <a:gd name="connsiteX30" fmla="*/ 10466 w 1442437"/>
              <a:gd name="connsiteY30" fmla="*/ 216366 h 1477990"/>
              <a:gd name="connsiteX31" fmla="*/ 10796 w 1442437"/>
              <a:gd name="connsiteY31" fmla="*/ 104023 h 1477990"/>
              <a:gd name="connsiteX32" fmla="*/ 3535 w 1442437"/>
              <a:gd name="connsiteY32" fmla="*/ 20936 h 1477990"/>
              <a:gd name="connsiteX33" fmla="*/ 3925 w 1442437"/>
              <a:gd name="connsiteY33" fmla="*/ 8444 h 1477990"/>
              <a:gd name="connsiteX34" fmla="*/ 72292 w 1442437"/>
              <a:gd name="connsiteY34" fmla="*/ 7146 h 1477990"/>
              <a:gd name="connsiteX35" fmla="*/ 231771 w 1442437"/>
              <a:gd name="connsiteY35" fmla="*/ 4001 h 1477990"/>
              <a:gd name="connsiteX36" fmla="*/ 364603 w 1442437"/>
              <a:gd name="connsiteY36" fmla="*/ 11882 h 1477990"/>
              <a:gd name="connsiteX37" fmla="*/ 768234 w 1442437"/>
              <a:gd name="connsiteY37" fmla="*/ 2061 h 1477990"/>
              <a:gd name="connsiteX38" fmla="*/ 866623 w 1442437"/>
              <a:gd name="connsiteY38" fmla="*/ 571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442437" h="1477990">
                <a:moveTo>
                  <a:pt x="866623" y="571"/>
                </a:moveTo>
                <a:cubicBezTo>
                  <a:pt x="899406" y="1673"/>
                  <a:pt x="932137" y="4374"/>
                  <a:pt x="964707" y="8669"/>
                </a:cubicBezTo>
                <a:cubicBezTo>
                  <a:pt x="1013530" y="15823"/>
                  <a:pt x="1062767" y="11397"/>
                  <a:pt x="1111826" y="8366"/>
                </a:cubicBezTo>
                <a:cubicBezTo>
                  <a:pt x="1171217" y="4668"/>
                  <a:pt x="1230548" y="2667"/>
                  <a:pt x="1290056" y="8730"/>
                </a:cubicBezTo>
                <a:cubicBezTo>
                  <a:pt x="1332385" y="13094"/>
                  <a:pt x="1374950" y="9033"/>
                  <a:pt x="1417398" y="6608"/>
                </a:cubicBezTo>
                <a:lnTo>
                  <a:pt x="1442437" y="5718"/>
                </a:lnTo>
                <a:lnTo>
                  <a:pt x="1442437" y="1476401"/>
                </a:lnTo>
                <a:lnTo>
                  <a:pt x="1386857" y="1477990"/>
                </a:lnTo>
                <a:lnTo>
                  <a:pt x="1169378" y="1477990"/>
                </a:lnTo>
                <a:lnTo>
                  <a:pt x="1019262" y="1464424"/>
                </a:lnTo>
                <a:cubicBezTo>
                  <a:pt x="966129" y="1463273"/>
                  <a:pt x="912949" y="1465762"/>
                  <a:pt x="859951" y="1471898"/>
                </a:cubicBezTo>
                <a:lnTo>
                  <a:pt x="745859" y="1477990"/>
                </a:lnTo>
                <a:lnTo>
                  <a:pt x="591014" y="1477990"/>
                </a:lnTo>
                <a:lnTo>
                  <a:pt x="500701" y="1474455"/>
                </a:lnTo>
                <a:cubicBezTo>
                  <a:pt x="412072" y="1467172"/>
                  <a:pt x="323262" y="1461748"/>
                  <a:pt x="234329" y="1468257"/>
                </a:cubicBezTo>
                <a:cubicBezTo>
                  <a:pt x="217302" y="1469536"/>
                  <a:pt x="200487" y="1472964"/>
                  <a:pt x="183687" y="1476228"/>
                </a:cubicBezTo>
                <a:lnTo>
                  <a:pt x="170933" y="1477990"/>
                </a:lnTo>
                <a:lnTo>
                  <a:pt x="13439" y="1477990"/>
                </a:lnTo>
                <a:lnTo>
                  <a:pt x="15316" y="1462749"/>
                </a:lnTo>
                <a:cubicBezTo>
                  <a:pt x="16577" y="1445267"/>
                  <a:pt x="16193" y="1427772"/>
                  <a:pt x="11892" y="1410409"/>
                </a:cubicBezTo>
                <a:cubicBezTo>
                  <a:pt x="-1808" y="1355230"/>
                  <a:pt x="932" y="1300104"/>
                  <a:pt x="6412" y="1244508"/>
                </a:cubicBezTo>
                <a:cubicBezTo>
                  <a:pt x="10522" y="1203137"/>
                  <a:pt x="15070" y="1161296"/>
                  <a:pt x="6850" y="1119455"/>
                </a:cubicBezTo>
                <a:cubicBezTo>
                  <a:pt x="3316" y="1100041"/>
                  <a:pt x="3316" y="1080187"/>
                  <a:pt x="6850" y="1060773"/>
                </a:cubicBezTo>
                <a:cubicBezTo>
                  <a:pt x="11124" y="1034622"/>
                  <a:pt x="15179" y="1008733"/>
                  <a:pt x="9699" y="982321"/>
                </a:cubicBezTo>
                <a:cubicBezTo>
                  <a:pt x="7289" y="970815"/>
                  <a:pt x="5481" y="959204"/>
                  <a:pt x="4220" y="947592"/>
                </a:cubicBezTo>
                <a:cubicBezTo>
                  <a:pt x="1710" y="917948"/>
                  <a:pt x="2609" y="888136"/>
                  <a:pt x="6904" y="858680"/>
                </a:cubicBezTo>
                <a:cubicBezTo>
                  <a:pt x="11015" y="824475"/>
                  <a:pt x="4329" y="790061"/>
                  <a:pt x="9809" y="755960"/>
                </a:cubicBezTo>
                <a:cubicBezTo>
                  <a:pt x="13700" y="728497"/>
                  <a:pt x="13848" y="700667"/>
                  <a:pt x="10248" y="673166"/>
                </a:cubicBezTo>
                <a:cubicBezTo>
                  <a:pt x="3770" y="621179"/>
                  <a:pt x="4175" y="568621"/>
                  <a:pt x="11453" y="516733"/>
                </a:cubicBezTo>
                <a:cubicBezTo>
                  <a:pt x="15947" y="486450"/>
                  <a:pt x="18522" y="455279"/>
                  <a:pt x="10466" y="425571"/>
                </a:cubicBezTo>
                <a:cubicBezTo>
                  <a:pt x="-8494" y="355749"/>
                  <a:pt x="2576" y="285822"/>
                  <a:pt x="10466" y="216366"/>
                </a:cubicBezTo>
                <a:cubicBezTo>
                  <a:pt x="15262" y="179065"/>
                  <a:pt x="15371" y="141350"/>
                  <a:pt x="10796" y="104023"/>
                </a:cubicBezTo>
                <a:cubicBezTo>
                  <a:pt x="6735" y="76457"/>
                  <a:pt x="4313" y="48717"/>
                  <a:pt x="3535" y="20936"/>
                </a:cubicBezTo>
                <a:lnTo>
                  <a:pt x="3925" y="8444"/>
                </a:lnTo>
                <a:lnTo>
                  <a:pt x="72292" y="7146"/>
                </a:lnTo>
                <a:cubicBezTo>
                  <a:pt x="125550" y="5562"/>
                  <a:pt x="178728" y="3395"/>
                  <a:pt x="231771" y="4001"/>
                </a:cubicBezTo>
                <a:cubicBezTo>
                  <a:pt x="276049" y="4486"/>
                  <a:pt x="320208" y="13579"/>
                  <a:pt x="364603" y="11882"/>
                </a:cubicBezTo>
                <a:cubicBezTo>
                  <a:pt x="499147" y="6911"/>
                  <a:pt x="633750" y="8548"/>
                  <a:pt x="768234" y="2061"/>
                </a:cubicBezTo>
                <a:cubicBezTo>
                  <a:pt x="801008" y="-37"/>
                  <a:pt x="833841" y="-532"/>
                  <a:pt x="866623" y="571"/>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2B03F1E7-A2BE-4059-85FC-6546945FA3FB}"/>
              </a:ext>
            </a:extLst>
          </p:cNvPr>
          <p:cNvSpPr>
            <a:spLocks noGrp="1"/>
          </p:cNvSpPr>
          <p:nvPr>
            <p:ph type="pic" sz="quarter" idx="15"/>
          </p:nvPr>
        </p:nvSpPr>
        <p:spPr>
          <a:xfrm>
            <a:off x="5370488" y="3064916"/>
            <a:ext cx="1455507" cy="1477990"/>
          </a:xfrm>
          <a:custGeom>
            <a:avLst/>
            <a:gdLst>
              <a:gd name="connsiteX0" fmla="*/ 100458 w 1455507"/>
              <a:gd name="connsiteY0" fmla="*/ 0 h 1477990"/>
              <a:gd name="connsiteX1" fmla="*/ 258284 w 1455507"/>
              <a:gd name="connsiteY1" fmla="*/ 0 h 1477990"/>
              <a:gd name="connsiteX2" fmla="*/ 290610 w 1455507"/>
              <a:gd name="connsiteY2" fmla="*/ 2318 h 1477990"/>
              <a:gd name="connsiteX3" fmla="*/ 357070 w 1455507"/>
              <a:gd name="connsiteY3" fmla="*/ 5440 h 1477990"/>
              <a:gd name="connsiteX4" fmla="*/ 558908 w 1455507"/>
              <a:gd name="connsiteY4" fmla="*/ 1098 h 1477990"/>
              <a:gd name="connsiteX5" fmla="*/ 599348 w 1455507"/>
              <a:gd name="connsiteY5" fmla="*/ 0 h 1477990"/>
              <a:gd name="connsiteX6" fmla="*/ 930201 w 1455507"/>
              <a:gd name="connsiteY6" fmla="*/ 0 h 1477990"/>
              <a:gd name="connsiteX7" fmla="*/ 957174 w 1455507"/>
              <a:gd name="connsiteY7" fmla="*/ 2227 h 1477990"/>
              <a:gd name="connsiteX8" fmla="*/ 1104293 w 1455507"/>
              <a:gd name="connsiteY8" fmla="*/ 1924 h 1477990"/>
              <a:gd name="connsiteX9" fmla="*/ 1153561 w 1455507"/>
              <a:gd name="connsiteY9" fmla="*/ 0 h 1477990"/>
              <a:gd name="connsiteX10" fmla="*/ 1229432 w 1455507"/>
              <a:gd name="connsiteY10" fmla="*/ 0 h 1477990"/>
              <a:gd name="connsiteX11" fmla="*/ 1282523 w 1455507"/>
              <a:gd name="connsiteY11" fmla="*/ 2288 h 1477990"/>
              <a:gd name="connsiteX12" fmla="*/ 1409865 w 1455507"/>
              <a:gd name="connsiteY12" fmla="*/ 166 h 1477990"/>
              <a:gd name="connsiteX13" fmla="*/ 1414535 w 1455507"/>
              <a:gd name="connsiteY13" fmla="*/ 0 h 1477990"/>
              <a:gd name="connsiteX14" fmla="*/ 1446877 w 1455507"/>
              <a:gd name="connsiteY14" fmla="*/ 0 h 1477990"/>
              <a:gd name="connsiteX15" fmla="*/ 1441986 w 1455507"/>
              <a:gd name="connsiteY15" fmla="*/ 87863 h 1477990"/>
              <a:gd name="connsiteX16" fmla="*/ 1446522 w 1455507"/>
              <a:gd name="connsiteY16" fmla="*/ 192281 h 1477990"/>
              <a:gd name="connsiteX17" fmla="*/ 1449083 w 1455507"/>
              <a:gd name="connsiteY17" fmla="*/ 384757 h 1477990"/>
              <a:gd name="connsiteX18" fmla="*/ 1445075 w 1455507"/>
              <a:gd name="connsiteY18" fmla="*/ 558660 h 1477990"/>
              <a:gd name="connsiteX19" fmla="*/ 1453480 w 1455507"/>
              <a:gd name="connsiteY19" fmla="*/ 618392 h 1477990"/>
              <a:gd name="connsiteX20" fmla="*/ 1443851 w 1455507"/>
              <a:gd name="connsiteY20" fmla="*/ 900580 h 1477990"/>
              <a:gd name="connsiteX21" fmla="*/ 1445131 w 1455507"/>
              <a:gd name="connsiteY21" fmla="*/ 1003252 h 1477990"/>
              <a:gd name="connsiteX22" fmla="*/ 1448470 w 1455507"/>
              <a:gd name="connsiteY22" fmla="*/ 1090546 h 1477990"/>
              <a:gd name="connsiteX23" fmla="*/ 1446188 w 1455507"/>
              <a:gd name="connsiteY23" fmla="*/ 1168120 h 1477990"/>
              <a:gd name="connsiteX24" fmla="*/ 1454190 w 1455507"/>
              <a:gd name="connsiteY24" fmla="*/ 1273576 h 1477990"/>
              <a:gd name="connsiteX25" fmla="*/ 1455507 w 1455507"/>
              <a:gd name="connsiteY25" fmla="*/ 1324327 h 1477990"/>
              <a:gd name="connsiteX26" fmla="*/ 1455507 w 1455507"/>
              <a:gd name="connsiteY26" fmla="*/ 1427362 h 1477990"/>
              <a:gd name="connsiteX27" fmla="*/ 1451365 w 1455507"/>
              <a:gd name="connsiteY27" fmla="*/ 1465458 h 1477990"/>
              <a:gd name="connsiteX28" fmla="*/ 1450774 w 1455507"/>
              <a:gd name="connsiteY28" fmla="*/ 1469667 h 1477990"/>
              <a:gd name="connsiteX29" fmla="*/ 1448719 w 1455507"/>
              <a:gd name="connsiteY29" fmla="*/ 1469564 h 1477990"/>
              <a:gd name="connsiteX30" fmla="*/ 1351167 w 1455507"/>
              <a:gd name="connsiteY30" fmla="*/ 1472353 h 1477990"/>
              <a:gd name="connsiteX31" fmla="*/ 1170753 w 1455507"/>
              <a:gd name="connsiteY31" fmla="*/ 1472353 h 1477990"/>
              <a:gd name="connsiteX32" fmla="*/ 852418 w 1455507"/>
              <a:gd name="connsiteY32" fmla="*/ 1465456 h 1477990"/>
              <a:gd name="connsiteX33" fmla="*/ 493168 w 1455507"/>
              <a:gd name="connsiteY33" fmla="*/ 1468013 h 1477990"/>
              <a:gd name="connsiteX34" fmla="*/ 226796 w 1455507"/>
              <a:gd name="connsiteY34" fmla="*/ 1461815 h 1477990"/>
              <a:gd name="connsiteX35" fmla="*/ 125602 w 1455507"/>
              <a:gd name="connsiteY35" fmla="*/ 1476769 h 1477990"/>
              <a:gd name="connsiteX36" fmla="*/ 5112 w 1455507"/>
              <a:gd name="connsiteY36" fmla="*/ 1477990 h 1477990"/>
              <a:gd name="connsiteX37" fmla="*/ 7783 w 1455507"/>
              <a:gd name="connsiteY37" fmla="*/ 1456307 h 1477990"/>
              <a:gd name="connsiteX38" fmla="*/ 4359 w 1455507"/>
              <a:gd name="connsiteY38" fmla="*/ 1403967 h 1477990"/>
              <a:gd name="connsiteX39" fmla="*/ 295 w 1455507"/>
              <a:gd name="connsiteY39" fmla="*/ 1370091 h 1477990"/>
              <a:gd name="connsiteX40" fmla="*/ 295 w 1455507"/>
              <a:gd name="connsiteY40" fmla="*/ 1219835 h 1477990"/>
              <a:gd name="connsiteX41" fmla="*/ 3722 w 1455507"/>
              <a:gd name="connsiteY41" fmla="*/ 1175716 h 1477990"/>
              <a:gd name="connsiteX42" fmla="*/ 295 w 1455507"/>
              <a:gd name="connsiteY42" fmla="*/ 1126935 h 1477990"/>
              <a:gd name="connsiteX43" fmla="*/ 295 w 1455507"/>
              <a:gd name="connsiteY43" fmla="*/ 1046801 h 1477990"/>
              <a:gd name="connsiteX44" fmla="*/ 4400 w 1455507"/>
              <a:gd name="connsiteY44" fmla="*/ 1015203 h 1477990"/>
              <a:gd name="connsiteX45" fmla="*/ 2166 w 1455507"/>
              <a:gd name="connsiteY45" fmla="*/ 975879 h 1477990"/>
              <a:gd name="connsiteX46" fmla="*/ 295 w 1455507"/>
              <a:gd name="connsiteY46" fmla="*/ 964020 h 1477990"/>
              <a:gd name="connsiteX47" fmla="*/ 295 w 1455507"/>
              <a:gd name="connsiteY47" fmla="*/ 801667 h 1477990"/>
              <a:gd name="connsiteX48" fmla="*/ 310 w 1455507"/>
              <a:gd name="connsiteY48" fmla="*/ 800839 h 1477990"/>
              <a:gd name="connsiteX49" fmla="*/ 2276 w 1455507"/>
              <a:gd name="connsiteY49" fmla="*/ 749518 h 1477990"/>
              <a:gd name="connsiteX50" fmla="*/ 2715 w 1455507"/>
              <a:gd name="connsiteY50" fmla="*/ 666724 h 1477990"/>
              <a:gd name="connsiteX51" fmla="*/ 295 w 1455507"/>
              <a:gd name="connsiteY51" fmla="*/ 625158 h 1477990"/>
              <a:gd name="connsiteX52" fmla="*/ 295 w 1455507"/>
              <a:gd name="connsiteY52" fmla="*/ 559484 h 1477990"/>
              <a:gd name="connsiteX53" fmla="*/ 3920 w 1455507"/>
              <a:gd name="connsiteY53" fmla="*/ 510291 h 1477990"/>
              <a:gd name="connsiteX54" fmla="*/ 2933 w 1455507"/>
              <a:gd name="connsiteY54" fmla="*/ 419129 h 1477990"/>
              <a:gd name="connsiteX55" fmla="*/ 295 w 1455507"/>
              <a:gd name="connsiteY55" fmla="*/ 403959 h 1477990"/>
              <a:gd name="connsiteX56" fmla="*/ 295 w 1455507"/>
              <a:gd name="connsiteY56" fmla="*/ 237294 h 1477990"/>
              <a:gd name="connsiteX57" fmla="*/ 2933 w 1455507"/>
              <a:gd name="connsiteY57" fmla="*/ 209924 h 1477990"/>
              <a:gd name="connsiteX58" fmla="*/ 3263 w 1455507"/>
              <a:gd name="connsiteY58" fmla="*/ 97581 h 1477990"/>
              <a:gd name="connsiteX59" fmla="*/ 295 w 1455507"/>
              <a:gd name="connsiteY59" fmla="*/ 63619 h 1477990"/>
              <a:gd name="connsiteX60" fmla="*/ 295 w 1455507"/>
              <a:gd name="connsiteY60" fmla="*/ 1928 h 1477990"/>
              <a:gd name="connsiteX61" fmla="*/ 64759 w 1455507"/>
              <a:gd name="connsiteY61"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455507" h="1477990">
                <a:moveTo>
                  <a:pt x="100458" y="0"/>
                </a:moveTo>
                <a:lnTo>
                  <a:pt x="258284" y="0"/>
                </a:lnTo>
                <a:lnTo>
                  <a:pt x="290610" y="2318"/>
                </a:lnTo>
                <a:cubicBezTo>
                  <a:pt x="312734" y="4440"/>
                  <a:pt x="334873" y="6289"/>
                  <a:pt x="357070" y="5440"/>
                </a:cubicBezTo>
                <a:cubicBezTo>
                  <a:pt x="424342" y="2955"/>
                  <a:pt x="491629" y="2121"/>
                  <a:pt x="558908" y="1098"/>
                </a:cubicBezTo>
                <a:lnTo>
                  <a:pt x="599348" y="0"/>
                </a:lnTo>
                <a:lnTo>
                  <a:pt x="930201" y="0"/>
                </a:lnTo>
                <a:lnTo>
                  <a:pt x="957174" y="2227"/>
                </a:lnTo>
                <a:cubicBezTo>
                  <a:pt x="1005997" y="9381"/>
                  <a:pt x="1055234" y="4955"/>
                  <a:pt x="1104293" y="1924"/>
                </a:cubicBezTo>
                <a:lnTo>
                  <a:pt x="1153561" y="0"/>
                </a:lnTo>
                <a:lnTo>
                  <a:pt x="1229432" y="0"/>
                </a:lnTo>
                <a:lnTo>
                  <a:pt x="1282523" y="2288"/>
                </a:lnTo>
                <a:cubicBezTo>
                  <a:pt x="1324852" y="6652"/>
                  <a:pt x="1367417" y="2591"/>
                  <a:pt x="1409865" y="166"/>
                </a:cubicBezTo>
                <a:lnTo>
                  <a:pt x="1414535" y="0"/>
                </a:lnTo>
                <a:lnTo>
                  <a:pt x="1446877" y="0"/>
                </a:lnTo>
                <a:lnTo>
                  <a:pt x="1441986" y="87863"/>
                </a:lnTo>
                <a:cubicBezTo>
                  <a:pt x="1441527" y="122692"/>
                  <a:pt x="1442793" y="157509"/>
                  <a:pt x="1446522" y="192281"/>
                </a:cubicBezTo>
                <a:cubicBezTo>
                  <a:pt x="1452467" y="256325"/>
                  <a:pt x="1453324" y="320620"/>
                  <a:pt x="1449083" y="384757"/>
                </a:cubicBezTo>
                <a:cubicBezTo>
                  <a:pt x="1446133" y="442709"/>
                  <a:pt x="1438896" y="500570"/>
                  <a:pt x="1445075" y="558660"/>
                </a:cubicBezTo>
                <a:cubicBezTo>
                  <a:pt x="1447190" y="578647"/>
                  <a:pt x="1452311" y="598268"/>
                  <a:pt x="1453480" y="618392"/>
                </a:cubicBezTo>
                <a:cubicBezTo>
                  <a:pt x="1459046" y="712668"/>
                  <a:pt x="1450697" y="806624"/>
                  <a:pt x="1443851" y="900580"/>
                </a:cubicBezTo>
                <a:cubicBezTo>
                  <a:pt x="1441346" y="934804"/>
                  <a:pt x="1438284" y="969028"/>
                  <a:pt x="1445131" y="1003252"/>
                </a:cubicBezTo>
                <a:cubicBezTo>
                  <a:pt x="1450558" y="1032132"/>
                  <a:pt x="1451677" y="1061447"/>
                  <a:pt x="1448470" y="1090546"/>
                </a:cubicBezTo>
                <a:cubicBezTo>
                  <a:pt x="1445264" y="1116318"/>
                  <a:pt x="1444502" y="1142251"/>
                  <a:pt x="1446188" y="1168120"/>
                </a:cubicBezTo>
                <a:cubicBezTo>
                  <a:pt x="1449667" y="1203257"/>
                  <a:pt x="1452367" y="1238405"/>
                  <a:pt x="1454190" y="1273576"/>
                </a:cubicBezTo>
                <a:lnTo>
                  <a:pt x="1455507" y="1324327"/>
                </a:lnTo>
                <a:lnTo>
                  <a:pt x="1455507" y="1427362"/>
                </a:lnTo>
                <a:lnTo>
                  <a:pt x="1451365" y="1465458"/>
                </a:lnTo>
                <a:lnTo>
                  <a:pt x="1450774" y="1469667"/>
                </a:lnTo>
                <a:lnTo>
                  <a:pt x="1448719" y="1469564"/>
                </a:lnTo>
                <a:cubicBezTo>
                  <a:pt x="1416243" y="1471268"/>
                  <a:pt x="1383704" y="1471810"/>
                  <a:pt x="1351167" y="1472353"/>
                </a:cubicBezTo>
                <a:cubicBezTo>
                  <a:pt x="1291009" y="1473360"/>
                  <a:pt x="1230608" y="1482658"/>
                  <a:pt x="1170753" y="1472353"/>
                </a:cubicBezTo>
                <a:cubicBezTo>
                  <a:pt x="1065139" y="1455500"/>
                  <a:pt x="958414" y="1453183"/>
                  <a:pt x="852418" y="1465456"/>
                </a:cubicBezTo>
                <a:cubicBezTo>
                  <a:pt x="732873" y="1477389"/>
                  <a:pt x="612811" y="1478242"/>
                  <a:pt x="493168" y="1468013"/>
                </a:cubicBezTo>
                <a:cubicBezTo>
                  <a:pt x="404539" y="1460730"/>
                  <a:pt x="315729" y="1455306"/>
                  <a:pt x="226796" y="1461815"/>
                </a:cubicBezTo>
                <a:cubicBezTo>
                  <a:pt x="192742" y="1464372"/>
                  <a:pt x="159536" y="1475530"/>
                  <a:pt x="125602" y="1476769"/>
                </a:cubicBezTo>
                <a:lnTo>
                  <a:pt x="5112" y="1477990"/>
                </a:lnTo>
                <a:lnTo>
                  <a:pt x="7783" y="1456307"/>
                </a:lnTo>
                <a:cubicBezTo>
                  <a:pt x="9044" y="1438825"/>
                  <a:pt x="8660" y="1421330"/>
                  <a:pt x="4359" y="1403967"/>
                </a:cubicBezTo>
                <a:lnTo>
                  <a:pt x="295" y="1370091"/>
                </a:lnTo>
                <a:lnTo>
                  <a:pt x="295" y="1219835"/>
                </a:lnTo>
                <a:lnTo>
                  <a:pt x="3722" y="1175716"/>
                </a:lnTo>
                <a:lnTo>
                  <a:pt x="295" y="1126935"/>
                </a:lnTo>
                <a:lnTo>
                  <a:pt x="295" y="1046801"/>
                </a:lnTo>
                <a:lnTo>
                  <a:pt x="4400" y="1015203"/>
                </a:lnTo>
                <a:cubicBezTo>
                  <a:pt x="5263" y="1002160"/>
                  <a:pt x="4906" y="989085"/>
                  <a:pt x="2166" y="975879"/>
                </a:cubicBezTo>
                <a:lnTo>
                  <a:pt x="295" y="964020"/>
                </a:lnTo>
                <a:lnTo>
                  <a:pt x="295" y="801667"/>
                </a:lnTo>
                <a:lnTo>
                  <a:pt x="310" y="800839"/>
                </a:lnTo>
                <a:cubicBezTo>
                  <a:pt x="-163" y="783697"/>
                  <a:pt x="-464" y="766569"/>
                  <a:pt x="2276" y="749518"/>
                </a:cubicBezTo>
                <a:cubicBezTo>
                  <a:pt x="6167" y="722055"/>
                  <a:pt x="6315" y="694225"/>
                  <a:pt x="2715" y="666724"/>
                </a:cubicBezTo>
                <a:lnTo>
                  <a:pt x="295" y="625158"/>
                </a:lnTo>
                <a:lnTo>
                  <a:pt x="295" y="559484"/>
                </a:lnTo>
                <a:lnTo>
                  <a:pt x="3920" y="510291"/>
                </a:lnTo>
                <a:cubicBezTo>
                  <a:pt x="8414" y="480008"/>
                  <a:pt x="10989" y="448837"/>
                  <a:pt x="2933" y="419129"/>
                </a:cubicBezTo>
                <a:lnTo>
                  <a:pt x="295" y="403959"/>
                </a:lnTo>
                <a:lnTo>
                  <a:pt x="295" y="237294"/>
                </a:lnTo>
                <a:lnTo>
                  <a:pt x="2933" y="209924"/>
                </a:lnTo>
                <a:cubicBezTo>
                  <a:pt x="7729" y="172623"/>
                  <a:pt x="7838" y="134908"/>
                  <a:pt x="3263" y="97581"/>
                </a:cubicBezTo>
                <a:lnTo>
                  <a:pt x="295" y="63619"/>
                </a:lnTo>
                <a:lnTo>
                  <a:pt x="295" y="1928"/>
                </a:lnTo>
                <a:lnTo>
                  <a:pt x="64759"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7" name="Picture Placeholder 26">
            <a:extLst>
              <a:ext uri="{FF2B5EF4-FFF2-40B4-BE49-F238E27FC236}">
                <a16:creationId xmlns:a16="http://schemas.microsoft.com/office/drawing/2014/main" id="{C62C212D-2434-4610-A983-7FC587B517B4}"/>
              </a:ext>
            </a:extLst>
          </p:cNvPr>
          <p:cNvSpPr>
            <a:spLocks noGrp="1"/>
          </p:cNvSpPr>
          <p:nvPr>
            <p:ph type="pic" sz="quarter" idx="14"/>
          </p:nvPr>
        </p:nvSpPr>
        <p:spPr>
          <a:xfrm>
            <a:off x="3009627" y="3064916"/>
            <a:ext cx="1447216" cy="1477990"/>
          </a:xfrm>
          <a:custGeom>
            <a:avLst/>
            <a:gdLst>
              <a:gd name="connsiteX0" fmla="*/ 107991 w 1447216"/>
              <a:gd name="connsiteY0" fmla="*/ 0 h 1477990"/>
              <a:gd name="connsiteX1" fmla="*/ 265817 w 1447216"/>
              <a:gd name="connsiteY1" fmla="*/ 0 h 1477990"/>
              <a:gd name="connsiteX2" fmla="*/ 298143 w 1447216"/>
              <a:gd name="connsiteY2" fmla="*/ 2318 h 1477990"/>
              <a:gd name="connsiteX3" fmla="*/ 364603 w 1447216"/>
              <a:gd name="connsiteY3" fmla="*/ 5440 h 1477990"/>
              <a:gd name="connsiteX4" fmla="*/ 566441 w 1447216"/>
              <a:gd name="connsiteY4" fmla="*/ 1098 h 1477990"/>
              <a:gd name="connsiteX5" fmla="*/ 606880 w 1447216"/>
              <a:gd name="connsiteY5" fmla="*/ 0 h 1477990"/>
              <a:gd name="connsiteX6" fmla="*/ 937733 w 1447216"/>
              <a:gd name="connsiteY6" fmla="*/ 0 h 1477990"/>
              <a:gd name="connsiteX7" fmla="*/ 964707 w 1447216"/>
              <a:gd name="connsiteY7" fmla="*/ 2227 h 1477990"/>
              <a:gd name="connsiteX8" fmla="*/ 1111826 w 1447216"/>
              <a:gd name="connsiteY8" fmla="*/ 1924 h 1477990"/>
              <a:gd name="connsiteX9" fmla="*/ 1161094 w 1447216"/>
              <a:gd name="connsiteY9" fmla="*/ 0 h 1477990"/>
              <a:gd name="connsiteX10" fmla="*/ 1236965 w 1447216"/>
              <a:gd name="connsiteY10" fmla="*/ 0 h 1477990"/>
              <a:gd name="connsiteX11" fmla="*/ 1290056 w 1447216"/>
              <a:gd name="connsiteY11" fmla="*/ 2288 h 1477990"/>
              <a:gd name="connsiteX12" fmla="*/ 1417398 w 1447216"/>
              <a:gd name="connsiteY12" fmla="*/ 166 h 1477990"/>
              <a:gd name="connsiteX13" fmla="*/ 1422068 w 1447216"/>
              <a:gd name="connsiteY13" fmla="*/ 0 h 1477990"/>
              <a:gd name="connsiteX14" fmla="*/ 1447216 w 1447216"/>
              <a:gd name="connsiteY14" fmla="*/ 0 h 1477990"/>
              <a:gd name="connsiteX15" fmla="*/ 1447216 w 1447216"/>
              <a:gd name="connsiteY15" fmla="*/ 1469823 h 1477990"/>
              <a:gd name="connsiteX16" fmla="*/ 1358700 w 1447216"/>
              <a:gd name="connsiteY16" fmla="*/ 1472353 h 1477990"/>
              <a:gd name="connsiteX17" fmla="*/ 1178286 w 1447216"/>
              <a:gd name="connsiteY17" fmla="*/ 1472353 h 1477990"/>
              <a:gd name="connsiteX18" fmla="*/ 859951 w 1447216"/>
              <a:gd name="connsiteY18" fmla="*/ 1465456 h 1477990"/>
              <a:gd name="connsiteX19" fmla="*/ 500701 w 1447216"/>
              <a:gd name="connsiteY19" fmla="*/ 1468013 h 1477990"/>
              <a:gd name="connsiteX20" fmla="*/ 234329 w 1447216"/>
              <a:gd name="connsiteY20" fmla="*/ 1461815 h 1477990"/>
              <a:gd name="connsiteX21" fmla="*/ 133135 w 1447216"/>
              <a:gd name="connsiteY21" fmla="*/ 1476769 h 1477990"/>
              <a:gd name="connsiteX22" fmla="*/ 12645 w 1447216"/>
              <a:gd name="connsiteY22" fmla="*/ 1477990 h 1477990"/>
              <a:gd name="connsiteX23" fmla="*/ 15316 w 1447216"/>
              <a:gd name="connsiteY23" fmla="*/ 1456307 h 1477990"/>
              <a:gd name="connsiteX24" fmla="*/ 11892 w 1447216"/>
              <a:gd name="connsiteY24" fmla="*/ 1403967 h 1477990"/>
              <a:gd name="connsiteX25" fmla="*/ 6412 w 1447216"/>
              <a:gd name="connsiteY25" fmla="*/ 1238066 h 1477990"/>
              <a:gd name="connsiteX26" fmla="*/ 6850 w 1447216"/>
              <a:gd name="connsiteY26" fmla="*/ 1113013 h 1477990"/>
              <a:gd name="connsiteX27" fmla="*/ 6850 w 1447216"/>
              <a:gd name="connsiteY27" fmla="*/ 1054331 h 1477990"/>
              <a:gd name="connsiteX28" fmla="*/ 9699 w 1447216"/>
              <a:gd name="connsiteY28" fmla="*/ 975879 h 1477990"/>
              <a:gd name="connsiteX29" fmla="*/ 4220 w 1447216"/>
              <a:gd name="connsiteY29" fmla="*/ 941150 h 1477990"/>
              <a:gd name="connsiteX30" fmla="*/ 6904 w 1447216"/>
              <a:gd name="connsiteY30" fmla="*/ 852238 h 1477990"/>
              <a:gd name="connsiteX31" fmla="*/ 9809 w 1447216"/>
              <a:gd name="connsiteY31" fmla="*/ 749518 h 1477990"/>
              <a:gd name="connsiteX32" fmla="*/ 10248 w 1447216"/>
              <a:gd name="connsiteY32" fmla="*/ 666724 h 1477990"/>
              <a:gd name="connsiteX33" fmla="*/ 11453 w 1447216"/>
              <a:gd name="connsiteY33" fmla="*/ 510291 h 1477990"/>
              <a:gd name="connsiteX34" fmla="*/ 10466 w 1447216"/>
              <a:gd name="connsiteY34" fmla="*/ 419129 h 1477990"/>
              <a:gd name="connsiteX35" fmla="*/ 10466 w 1447216"/>
              <a:gd name="connsiteY35" fmla="*/ 209924 h 1477990"/>
              <a:gd name="connsiteX36" fmla="*/ 10796 w 1447216"/>
              <a:gd name="connsiteY36" fmla="*/ 97581 h 1477990"/>
              <a:gd name="connsiteX37" fmla="*/ 3535 w 1447216"/>
              <a:gd name="connsiteY37" fmla="*/ 14494 h 1477990"/>
              <a:gd name="connsiteX38" fmla="*/ 3925 w 1447216"/>
              <a:gd name="connsiteY38" fmla="*/ 2002 h 1477990"/>
              <a:gd name="connsiteX39" fmla="*/ 72292 w 1447216"/>
              <a:gd name="connsiteY39" fmla="*/ 704 h 14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47216" h="1477990">
                <a:moveTo>
                  <a:pt x="107991" y="0"/>
                </a:moveTo>
                <a:lnTo>
                  <a:pt x="265817" y="0"/>
                </a:lnTo>
                <a:lnTo>
                  <a:pt x="298143" y="2318"/>
                </a:lnTo>
                <a:cubicBezTo>
                  <a:pt x="320267" y="4440"/>
                  <a:pt x="342406" y="6289"/>
                  <a:pt x="364603" y="5440"/>
                </a:cubicBezTo>
                <a:cubicBezTo>
                  <a:pt x="431875" y="2955"/>
                  <a:pt x="499162" y="2121"/>
                  <a:pt x="566441" y="1098"/>
                </a:cubicBezTo>
                <a:lnTo>
                  <a:pt x="606880" y="0"/>
                </a:lnTo>
                <a:lnTo>
                  <a:pt x="937733" y="0"/>
                </a:lnTo>
                <a:lnTo>
                  <a:pt x="964707" y="2227"/>
                </a:lnTo>
                <a:cubicBezTo>
                  <a:pt x="1013530" y="9381"/>
                  <a:pt x="1062767" y="4955"/>
                  <a:pt x="1111826" y="1924"/>
                </a:cubicBezTo>
                <a:lnTo>
                  <a:pt x="1161094" y="0"/>
                </a:lnTo>
                <a:lnTo>
                  <a:pt x="1236965" y="0"/>
                </a:lnTo>
                <a:lnTo>
                  <a:pt x="1290056" y="2288"/>
                </a:lnTo>
                <a:cubicBezTo>
                  <a:pt x="1332385" y="6652"/>
                  <a:pt x="1374950" y="2591"/>
                  <a:pt x="1417398" y="166"/>
                </a:cubicBezTo>
                <a:lnTo>
                  <a:pt x="1422068" y="0"/>
                </a:lnTo>
                <a:lnTo>
                  <a:pt x="1447216" y="0"/>
                </a:lnTo>
                <a:lnTo>
                  <a:pt x="1447216" y="1469823"/>
                </a:lnTo>
                <a:lnTo>
                  <a:pt x="1358700" y="1472353"/>
                </a:lnTo>
                <a:cubicBezTo>
                  <a:pt x="1298542" y="1473360"/>
                  <a:pt x="1238141" y="1482658"/>
                  <a:pt x="1178286" y="1472353"/>
                </a:cubicBezTo>
                <a:cubicBezTo>
                  <a:pt x="1072672" y="1455500"/>
                  <a:pt x="965947" y="1453183"/>
                  <a:pt x="859951" y="1465456"/>
                </a:cubicBezTo>
                <a:cubicBezTo>
                  <a:pt x="740406" y="1477389"/>
                  <a:pt x="620344" y="1478242"/>
                  <a:pt x="500701" y="1468013"/>
                </a:cubicBezTo>
                <a:cubicBezTo>
                  <a:pt x="412072" y="1460730"/>
                  <a:pt x="323262" y="1455306"/>
                  <a:pt x="234329" y="1461815"/>
                </a:cubicBezTo>
                <a:cubicBezTo>
                  <a:pt x="200275" y="1464372"/>
                  <a:pt x="167069" y="1475530"/>
                  <a:pt x="133135" y="1476769"/>
                </a:cubicBezTo>
                <a:lnTo>
                  <a:pt x="12645" y="1477990"/>
                </a:lnTo>
                <a:lnTo>
                  <a:pt x="15316" y="1456307"/>
                </a:lnTo>
                <a:cubicBezTo>
                  <a:pt x="16577" y="1438825"/>
                  <a:pt x="16193" y="1421330"/>
                  <a:pt x="11892" y="1403967"/>
                </a:cubicBezTo>
                <a:cubicBezTo>
                  <a:pt x="-1808" y="1348788"/>
                  <a:pt x="932" y="1293662"/>
                  <a:pt x="6412" y="1238066"/>
                </a:cubicBezTo>
                <a:cubicBezTo>
                  <a:pt x="10522" y="1196695"/>
                  <a:pt x="15070" y="1154854"/>
                  <a:pt x="6850" y="1113013"/>
                </a:cubicBezTo>
                <a:cubicBezTo>
                  <a:pt x="3316" y="1093599"/>
                  <a:pt x="3316" y="1073745"/>
                  <a:pt x="6850" y="1054331"/>
                </a:cubicBezTo>
                <a:cubicBezTo>
                  <a:pt x="11124" y="1028180"/>
                  <a:pt x="15179" y="1002291"/>
                  <a:pt x="9699" y="975879"/>
                </a:cubicBezTo>
                <a:cubicBezTo>
                  <a:pt x="7289" y="964373"/>
                  <a:pt x="5481" y="952762"/>
                  <a:pt x="4220" y="941150"/>
                </a:cubicBezTo>
                <a:cubicBezTo>
                  <a:pt x="1710" y="911506"/>
                  <a:pt x="2609" y="881694"/>
                  <a:pt x="6904" y="852238"/>
                </a:cubicBezTo>
                <a:cubicBezTo>
                  <a:pt x="11015" y="818033"/>
                  <a:pt x="4329" y="783619"/>
                  <a:pt x="9809" y="749518"/>
                </a:cubicBezTo>
                <a:cubicBezTo>
                  <a:pt x="13700" y="722055"/>
                  <a:pt x="13848" y="694225"/>
                  <a:pt x="10248" y="666724"/>
                </a:cubicBezTo>
                <a:cubicBezTo>
                  <a:pt x="3770" y="614737"/>
                  <a:pt x="4175" y="562179"/>
                  <a:pt x="11453" y="510291"/>
                </a:cubicBezTo>
                <a:cubicBezTo>
                  <a:pt x="15947" y="480008"/>
                  <a:pt x="18522" y="448837"/>
                  <a:pt x="10466" y="419129"/>
                </a:cubicBezTo>
                <a:cubicBezTo>
                  <a:pt x="-8494" y="349307"/>
                  <a:pt x="2576" y="279380"/>
                  <a:pt x="10466" y="209924"/>
                </a:cubicBezTo>
                <a:cubicBezTo>
                  <a:pt x="15262" y="172623"/>
                  <a:pt x="15371" y="134908"/>
                  <a:pt x="10796" y="97581"/>
                </a:cubicBezTo>
                <a:cubicBezTo>
                  <a:pt x="6735" y="70015"/>
                  <a:pt x="4313" y="42275"/>
                  <a:pt x="3535" y="14494"/>
                </a:cubicBezTo>
                <a:lnTo>
                  <a:pt x="3925" y="2002"/>
                </a:lnTo>
                <a:lnTo>
                  <a:pt x="72292" y="704"/>
                </a:ln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6" name="Picture Placeholder 25">
            <a:extLst>
              <a:ext uri="{FF2B5EF4-FFF2-40B4-BE49-F238E27FC236}">
                <a16:creationId xmlns:a16="http://schemas.microsoft.com/office/drawing/2014/main" id="{32959C17-53EC-4A48-8276-E73A5CF1258A}"/>
              </a:ext>
            </a:extLst>
          </p:cNvPr>
          <p:cNvSpPr>
            <a:spLocks noGrp="1"/>
          </p:cNvSpPr>
          <p:nvPr>
            <p:ph type="pic" sz="quarter" idx="13"/>
          </p:nvPr>
        </p:nvSpPr>
        <p:spPr>
          <a:xfrm>
            <a:off x="648304" y="3058476"/>
            <a:ext cx="1463039" cy="1484431"/>
          </a:xfrm>
          <a:custGeom>
            <a:avLst/>
            <a:gdLst>
              <a:gd name="connsiteX0" fmla="*/ 866623 w 1463039"/>
              <a:gd name="connsiteY0" fmla="*/ 570 h 1484431"/>
              <a:gd name="connsiteX1" fmla="*/ 964707 w 1463039"/>
              <a:gd name="connsiteY1" fmla="*/ 8668 h 1484431"/>
              <a:gd name="connsiteX2" fmla="*/ 1111826 w 1463039"/>
              <a:gd name="connsiteY2" fmla="*/ 8365 h 1484431"/>
              <a:gd name="connsiteX3" fmla="*/ 1290056 w 1463039"/>
              <a:gd name="connsiteY3" fmla="*/ 8729 h 1484431"/>
              <a:gd name="connsiteX4" fmla="*/ 1417398 w 1463039"/>
              <a:gd name="connsiteY4" fmla="*/ 6607 h 1484431"/>
              <a:gd name="connsiteX5" fmla="*/ 1454474 w 1463039"/>
              <a:gd name="connsiteY5" fmla="*/ 5289 h 1484431"/>
              <a:gd name="connsiteX6" fmla="*/ 1449519 w 1463039"/>
              <a:gd name="connsiteY6" fmla="*/ 94304 h 1484431"/>
              <a:gd name="connsiteX7" fmla="*/ 1454055 w 1463039"/>
              <a:gd name="connsiteY7" fmla="*/ 198722 h 1484431"/>
              <a:gd name="connsiteX8" fmla="*/ 1456616 w 1463039"/>
              <a:gd name="connsiteY8" fmla="*/ 391198 h 1484431"/>
              <a:gd name="connsiteX9" fmla="*/ 1452608 w 1463039"/>
              <a:gd name="connsiteY9" fmla="*/ 565101 h 1484431"/>
              <a:gd name="connsiteX10" fmla="*/ 1461013 w 1463039"/>
              <a:gd name="connsiteY10" fmla="*/ 624833 h 1484431"/>
              <a:gd name="connsiteX11" fmla="*/ 1451384 w 1463039"/>
              <a:gd name="connsiteY11" fmla="*/ 907021 h 1484431"/>
              <a:gd name="connsiteX12" fmla="*/ 1452664 w 1463039"/>
              <a:gd name="connsiteY12" fmla="*/ 1009693 h 1484431"/>
              <a:gd name="connsiteX13" fmla="*/ 1456003 w 1463039"/>
              <a:gd name="connsiteY13" fmla="*/ 1096987 h 1484431"/>
              <a:gd name="connsiteX14" fmla="*/ 1453721 w 1463039"/>
              <a:gd name="connsiteY14" fmla="*/ 1174561 h 1484431"/>
              <a:gd name="connsiteX15" fmla="*/ 1461723 w 1463039"/>
              <a:gd name="connsiteY15" fmla="*/ 1280017 h 1484431"/>
              <a:gd name="connsiteX16" fmla="*/ 1463039 w 1463039"/>
              <a:gd name="connsiteY16" fmla="*/ 1330730 h 1484431"/>
              <a:gd name="connsiteX17" fmla="*/ 1463039 w 1463039"/>
              <a:gd name="connsiteY17" fmla="*/ 1433812 h 1484431"/>
              <a:gd name="connsiteX18" fmla="*/ 1458898 w 1463039"/>
              <a:gd name="connsiteY18" fmla="*/ 1471899 h 1484431"/>
              <a:gd name="connsiteX19" fmla="*/ 1458307 w 1463039"/>
              <a:gd name="connsiteY19" fmla="*/ 1476108 h 1484431"/>
              <a:gd name="connsiteX20" fmla="*/ 1456252 w 1463039"/>
              <a:gd name="connsiteY20" fmla="*/ 1476005 h 1484431"/>
              <a:gd name="connsiteX21" fmla="*/ 1358700 w 1463039"/>
              <a:gd name="connsiteY21" fmla="*/ 1478794 h 1484431"/>
              <a:gd name="connsiteX22" fmla="*/ 1178286 w 1463039"/>
              <a:gd name="connsiteY22" fmla="*/ 1478794 h 1484431"/>
              <a:gd name="connsiteX23" fmla="*/ 859951 w 1463039"/>
              <a:gd name="connsiteY23" fmla="*/ 1471897 h 1484431"/>
              <a:gd name="connsiteX24" fmla="*/ 500701 w 1463039"/>
              <a:gd name="connsiteY24" fmla="*/ 1474454 h 1484431"/>
              <a:gd name="connsiteX25" fmla="*/ 234329 w 1463039"/>
              <a:gd name="connsiteY25" fmla="*/ 1468256 h 1484431"/>
              <a:gd name="connsiteX26" fmla="*/ 133135 w 1463039"/>
              <a:gd name="connsiteY26" fmla="*/ 1483210 h 1484431"/>
              <a:gd name="connsiteX27" fmla="*/ 12645 w 1463039"/>
              <a:gd name="connsiteY27" fmla="*/ 1484431 h 1484431"/>
              <a:gd name="connsiteX28" fmla="*/ 15316 w 1463039"/>
              <a:gd name="connsiteY28" fmla="*/ 1462748 h 1484431"/>
              <a:gd name="connsiteX29" fmla="*/ 11892 w 1463039"/>
              <a:gd name="connsiteY29" fmla="*/ 1410408 h 1484431"/>
              <a:gd name="connsiteX30" fmla="*/ 6412 w 1463039"/>
              <a:gd name="connsiteY30" fmla="*/ 1244507 h 1484431"/>
              <a:gd name="connsiteX31" fmla="*/ 6850 w 1463039"/>
              <a:gd name="connsiteY31" fmla="*/ 1119454 h 1484431"/>
              <a:gd name="connsiteX32" fmla="*/ 6850 w 1463039"/>
              <a:gd name="connsiteY32" fmla="*/ 1060772 h 1484431"/>
              <a:gd name="connsiteX33" fmla="*/ 9699 w 1463039"/>
              <a:gd name="connsiteY33" fmla="*/ 982320 h 1484431"/>
              <a:gd name="connsiteX34" fmla="*/ 4220 w 1463039"/>
              <a:gd name="connsiteY34" fmla="*/ 947591 h 1484431"/>
              <a:gd name="connsiteX35" fmla="*/ 6904 w 1463039"/>
              <a:gd name="connsiteY35" fmla="*/ 858679 h 1484431"/>
              <a:gd name="connsiteX36" fmla="*/ 9809 w 1463039"/>
              <a:gd name="connsiteY36" fmla="*/ 755959 h 1484431"/>
              <a:gd name="connsiteX37" fmla="*/ 10248 w 1463039"/>
              <a:gd name="connsiteY37" fmla="*/ 673165 h 1484431"/>
              <a:gd name="connsiteX38" fmla="*/ 11453 w 1463039"/>
              <a:gd name="connsiteY38" fmla="*/ 516732 h 1484431"/>
              <a:gd name="connsiteX39" fmla="*/ 10466 w 1463039"/>
              <a:gd name="connsiteY39" fmla="*/ 425570 h 1484431"/>
              <a:gd name="connsiteX40" fmla="*/ 10466 w 1463039"/>
              <a:gd name="connsiteY40" fmla="*/ 216365 h 1484431"/>
              <a:gd name="connsiteX41" fmla="*/ 10796 w 1463039"/>
              <a:gd name="connsiteY41" fmla="*/ 104022 h 1484431"/>
              <a:gd name="connsiteX42" fmla="*/ 3535 w 1463039"/>
              <a:gd name="connsiteY42" fmla="*/ 20935 h 1484431"/>
              <a:gd name="connsiteX43" fmla="*/ 3925 w 1463039"/>
              <a:gd name="connsiteY43" fmla="*/ 8443 h 1484431"/>
              <a:gd name="connsiteX44" fmla="*/ 72292 w 1463039"/>
              <a:gd name="connsiteY44" fmla="*/ 7145 h 1484431"/>
              <a:gd name="connsiteX45" fmla="*/ 231771 w 1463039"/>
              <a:gd name="connsiteY45" fmla="*/ 4000 h 1484431"/>
              <a:gd name="connsiteX46" fmla="*/ 364603 w 1463039"/>
              <a:gd name="connsiteY46" fmla="*/ 11881 h 1484431"/>
              <a:gd name="connsiteX47" fmla="*/ 768234 w 1463039"/>
              <a:gd name="connsiteY47" fmla="*/ 2060 h 1484431"/>
              <a:gd name="connsiteX48" fmla="*/ 866623 w 1463039"/>
              <a:gd name="connsiteY48" fmla="*/ 570 h 14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63039" h="1484431">
                <a:moveTo>
                  <a:pt x="866623" y="570"/>
                </a:moveTo>
                <a:cubicBezTo>
                  <a:pt x="899406" y="1672"/>
                  <a:pt x="932137" y="4373"/>
                  <a:pt x="964707" y="8668"/>
                </a:cubicBezTo>
                <a:cubicBezTo>
                  <a:pt x="1013530" y="15822"/>
                  <a:pt x="1062767" y="11396"/>
                  <a:pt x="1111826" y="8365"/>
                </a:cubicBezTo>
                <a:cubicBezTo>
                  <a:pt x="1171217" y="4667"/>
                  <a:pt x="1230548" y="2666"/>
                  <a:pt x="1290056" y="8729"/>
                </a:cubicBezTo>
                <a:cubicBezTo>
                  <a:pt x="1332385" y="13093"/>
                  <a:pt x="1374950" y="9032"/>
                  <a:pt x="1417398" y="6607"/>
                </a:cubicBezTo>
                <a:lnTo>
                  <a:pt x="1454474" y="5289"/>
                </a:lnTo>
                <a:lnTo>
                  <a:pt x="1449519" y="94304"/>
                </a:lnTo>
                <a:cubicBezTo>
                  <a:pt x="1449060" y="129133"/>
                  <a:pt x="1450326" y="163950"/>
                  <a:pt x="1454055" y="198722"/>
                </a:cubicBezTo>
                <a:cubicBezTo>
                  <a:pt x="1460000" y="262766"/>
                  <a:pt x="1460857" y="327061"/>
                  <a:pt x="1456616" y="391198"/>
                </a:cubicBezTo>
                <a:cubicBezTo>
                  <a:pt x="1453666" y="449150"/>
                  <a:pt x="1446429" y="507011"/>
                  <a:pt x="1452608" y="565101"/>
                </a:cubicBezTo>
                <a:cubicBezTo>
                  <a:pt x="1454723" y="585088"/>
                  <a:pt x="1459844" y="604709"/>
                  <a:pt x="1461013" y="624833"/>
                </a:cubicBezTo>
                <a:cubicBezTo>
                  <a:pt x="1466579" y="719109"/>
                  <a:pt x="1458230" y="813065"/>
                  <a:pt x="1451384" y="907021"/>
                </a:cubicBezTo>
                <a:cubicBezTo>
                  <a:pt x="1448879" y="941245"/>
                  <a:pt x="1445817" y="975469"/>
                  <a:pt x="1452664" y="1009693"/>
                </a:cubicBezTo>
                <a:cubicBezTo>
                  <a:pt x="1458091" y="1038573"/>
                  <a:pt x="1459210" y="1067888"/>
                  <a:pt x="1456003" y="1096987"/>
                </a:cubicBezTo>
                <a:cubicBezTo>
                  <a:pt x="1452797" y="1122759"/>
                  <a:pt x="1452035" y="1148692"/>
                  <a:pt x="1453721" y="1174561"/>
                </a:cubicBezTo>
                <a:cubicBezTo>
                  <a:pt x="1457200" y="1209698"/>
                  <a:pt x="1459900" y="1244846"/>
                  <a:pt x="1461723" y="1280017"/>
                </a:cubicBezTo>
                <a:lnTo>
                  <a:pt x="1463039" y="1330730"/>
                </a:lnTo>
                <a:lnTo>
                  <a:pt x="1463039" y="1433812"/>
                </a:lnTo>
                <a:lnTo>
                  <a:pt x="1458898" y="1471899"/>
                </a:lnTo>
                <a:lnTo>
                  <a:pt x="1458307" y="1476108"/>
                </a:lnTo>
                <a:lnTo>
                  <a:pt x="1456252" y="1476005"/>
                </a:lnTo>
                <a:cubicBezTo>
                  <a:pt x="1423776" y="1477709"/>
                  <a:pt x="1391237" y="1478251"/>
                  <a:pt x="1358700" y="1478794"/>
                </a:cubicBezTo>
                <a:cubicBezTo>
                  <a:pt x="1298542" y="1479801"/>
                  <a:pt x="1238141" y="1489099"/>
                  <a:pt x="1178286" y="1478794"/>
                </a:cubicBezTo>
                <a:cubicBezTo>
                  <a:pt x="1072672" y="1461941"/>
                  <a:pt x="965947" y="1459624"/>
                  <a:pt x="859951" y="1471897"/>
                </a:cubicBezTo>
                <a:cubicBezTo>
                  <a:pt x="740406" y="1483830"/>
                  <a:pt x="620344" y="1484683"/>
                  <a:pt x="500701" y="1474454"/>
                </a:cubicBezTo>
                <a:cubicBezTo>
                  <a:pt x="412072" y="1467171"/>
                  <a:pt x="323262" y="1461747"/>
                  <a:pt x="234329" y="1468256"/>
                </a:cubicBezTo>
                <a:cubicBezTo>
                  <a:pt x="200275" y="1470813"/>
                  <a:pt x="167069" y="1481971"/>
                  <a:pt x="133135" y="1483210"/>
                </a:cubicBezTo>
                <a:lnTo>
                  <a:pt x="12645" y="1484431"/>
                </a:lnTo>
                <a:lnTo>
                  <a:pt x="15316" y="1462748"/>
                </a:lnTo>
                <a:cubicBezTo>
                  <a:pt x="16577" y="1445266"/>
                  <a:pt x="16193" y="1427771"/>
                  <a:pt x="11892" y="1410408"/>
                </a:cubicBezTo>
                <a:cubicBezTo>
                  <a:pt x="-1808" y="1355229"/>
                  <a:pt x="932" y="1300103"/>
                  <a:pt x="6412" y="1244507"/>
                </a:cubicBezTo>
                <a:cubicBezTo>
                  <a:pt x="10522" y="1203136"/>
                  <a:pt x="15070" y="1161295"/>
                  <a:pt x="6850" y="1119454"/>
                </a:cubicBezTo>
                <a:cubicBezTo>
                  <a:pt x="3316" y="1100040"/>
                  <a:pt x="3316" y="1080186"/>
                  <a:pt x="6850" y="1060772"/>
                </a:cubicBezTo>
                <a:cubicBezTo>
                  <a:pt x="11124" y="1034621"/>
                  <a:pt x="15179" y="1008732"/>
                  <a:pt x="9699" y="982320"/>
                </a:cubicBezTo>
                <a:cubicBezTo>
                  <a:pt x="7289" y="970814"/>
                  <a:pt x="5481" y="959203"/>
                  <a:pt x="4220" y="947591"/>
                </a:cubicBezTo>
                <a:cubicBezTo>
                  <a:pt x="1710" y="917947"/>
                  <a:pt x="2609" y="888135"/>
                  <a:pt x="6904" y="858679"/>
                </a:cubicBezTo>
                <a:cubicBezTo>
                  <a:pt x="11015" y="824474"/>
                  <a:pt x="4329" y="790060"/>
                  <a:pt x="9809" y="755959"/>
                </a:cubicBezTo>
                <a:cubicBezTo>
                  <a:pt x="13700" y="728496"/>
                  <a:pt x="13848" y="700666"/>
                  <a:pt x="10248" y="673165"/>
                </a:cubicBezTo>
                <a:cubicBezTo>
                  <a:pt x="3770" y="621178"/>
                  <a:pt x="4175" y="568620"/>
                  <a:pt x="11453" y="516732"/>
                </a:cubicBezTo>
                <a:cubicBezTo>
                  <a:pt x="15947" y="486449"/>
                  <a:pt x="18522" y="455278"/>
                  <a:pt x="10466" y="425570"/>
                </a:cubicBezTo>
                <a:cubicBezTo>
                  <a:pt x="-8494" y="355748"/>
                  <a:pt x="2576" y="285821"/>
                  <a:pt x="10466" y="216365"/>
                </a:cubicBezTo>
                <a:cubicBezTo>
                  <a:pt x="15262" y="179064"/>
                  <a:pt x="15371" y="141349"/>
                  <a:pt x="10796" y="104022"/>
                </a:cubicBezTo>
                <a:cubicBezTo>
                  <a:pt x="6735" y="76456"/>
                  <a:pt x="4313" y="48716"/>
                  <a:pt x="3535" y="20935"/>
                </a:cubicBezTo>
                <a:lnTo>
                  <a:pt x="3925" y="8443"/>
                </a:lnTo>
                <a:lnTo>
                  <a:pt x="72292" y="7145"/>
                </a:lnTo>
                <a:cubicBezTo>
                  <a:pt x="125550" y="5561"/>
                  <a:pt x="178728" y="3394"/>
                  <a:pt x="231771" y="4000"/>
                </a:cubicBezTo>
                <a:cubicBezTo>
                  <a:pt x="276049" y="4485"/>
                  <a:pt x="320208" y="13578"/>
                  <a:pt x="364603" y="11881"/>
                </a:cubicBezTo>
                <a:cubicBezTo>
                  <a:pt x="499147" y="6910"/>
                  <a:pt x="633750" y="8547"/>
                  <a:pt x="768234" y="2060"/>
                </a:cubicBezTo>
                <a:cubicBezTo>
                  <a:pt x="801008" y="-38"/>
                  <a:pt x="833841" y="-533"/>
                  <a:pt x="866623" y="570"/>
                </a:cubicBezTo>
                <a:close/>
              </a:path>
            </a:pathLst>
          </a:custGeom>
        </p:spPr>
        <p:txBody>
          <a:bodyPr wrap="square" anchor="ctr">
            <a:noAutofit/>
          </a:bodyPr>
          <a:lstStyle>
            <a:lvl1pPr algn="ctr">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0" y="365125"/>
            <a:ext cx="12188952" cy="1325563"/>
          </a:xfrm>
        </p:spPr>
        <p:txBody>
          <a:bodyPr/>
          <a:lstStyle>
            <a:lvl1pPr algn="ctr">
              <a:defRPr sz="7200"/>
            </a:lvl1pPr>
          </a:lstStyle>
          <a:p>
            <a:r>
              <a:rPr lang="en-US"/>
              <a:t>Click to edit Master title style</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19" name="Rectangle 18" descr="Tag=AccentColor&#10;Flavor=Light&#10;Target=FillAndLine">
            <a:extLst>
              <a:ext uri="{FF2B5EF4-FFF2-40B4-BE49-F238E27FC236}">
                <a16:creationId xmlns:a16="http://schemas.microsoft.com/office/drawing/2014/main" id="{2D7984C8-AF4A-4D59-BB2D-72D92F873C0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 Placeholder 32">
            <a:extLst>
              <a:ext uri="{FF2B5EF4-FFF2-40B4-BE49-F238E27FC236}">
                <a16:creationId xmlns:a16="http://schemas.microsoft.com/office/drawing/2014/main" id="{EC125114-9BE9-4C21-BEC1-81B685162210}"/>
              </a:ext>
            </a:extLst>
          </p:cNvPr>
          <p:cNvSpPr>
            <a:spLocks noGrp="1"/>
          </p:cNvSpPr>
          <p:nvPr>
            <p:ph type="body" sz="quarter" idx="18" hasCustomPrompt="1"/>
          </p:nvPr>
        </p:nvSpPr>
        <p:spPr>
          <a:xfrm>
            <a:off x="6309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4" name="Text Placeholder 32">
            <a:extLst>
              <a:ext uri="{FF2B5EF4-FFF2-40B4-BE49-F238E27FC236}">
                <a16:creationId xmlns:a16="http://schemas.microsoft.com/office/drawing/2014/main" id="{2AB98BFD-4068-4EDA-8DE5-E5D978EDDF2E}"/>
              </a:ext>
            </a:extLst>
          </p:cNvPr>
          <p:cNvSpPr>
            <a:spLocks noGrp="1"/>
          </p:cNvSpPr>
          <p:nvPr>
            <p:ph type="body" sz="quarter" idx="19" hasCustomPrompt="1"/>
          </p:nvPr>
        </p:nvSpPr>
        <p:spPr>
          <a:xfrm>
            <a:off x="29931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5" name="Text Placeholder 32">
            <a:extLst>
              <a:ext uri="{FF2B5EF4-FFF2-40B4-BE49-F238E27FC236}">
                <a16:creationId xmlns:a16="http://schemas.microsoft.com/office/drawing/2014/main" id="{937737FC-57C8-4243-BE91-4E9684B83613}"/>
              </a:ext>
            </a:extLst>
          </p:cNvPr>
          <p:cNvSpPr>
            <a:spLocks noGrp="1"/>
          </p:cNvSpPr>
          <p:nvPr>
            <p:ph type="body" sz="quarter" idx="20" hasCustomPrompt="1"/>
          </p:nvPr>
        </p:nvSpPr>
        <p:spPr>
          <a:xfrm>
            <a:off x="53553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6" name="Text Placeholder 32">
            <a:extLst>
              <a:ext uri="{FF2B5EF4-FFF2-40B4-BE49-F238E27FC236}">
                <a16:creationId xmlns:a16="http://schemas.microsoft.com/office/drawing/2014/main" id="{CA78FA67-D083-4763-B647-4554C3C50977}"/>
              </a:ext>
            </a:extLst>
          </p:cNvPr>
          <p:cNvSpPr>
            <a:spLocks noGrp="1"/>
          </p:cNvSpPr>
          <p:nvPr>
            <p:ph type="body" sz="quarter" idx="21" hasCustomPrompt="1"/>
          </p:nvPr>
        </p:nvSpPr>
        <p:spPr>
          <a:xfrm>
            <a:off x="77175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
        <p:nvSpPr>
          <p:cNvPr id="37" name="Text Placeholder 32">
            <a:extLst>
              <a:ext uri="{FF2B5EF4-FFF2-40B4-BE49-F238E27FC236}">
                <a16:creationId xmlns:a16="http://schemas.microsoft.com/office/drawing/2014/main" id="{F1892FE5-DAA3-4902-93EF-46D6565FFB48}"/>
              </a:ext>
            </a:extLst>
          </p:cNvPr>
          <p:cNvSpPr>
            <a:spLocks noGrp="1"/>
          </p:cNvSpPr>
          <p:nvPr>
            <p:ph type="body" sz="quarter" idx="22" hasCustomPrompt="1"/>
          </p:nvPr>
        </p:nvSpPr>
        <p:spPr>
          <a:xfrm>
            <a:off x="10079736" y="4754880"/>
            <a:ext cx="1481328" cy="740664"/>
          </a:xfrm>
        </p:spPr>
        <p:txBody>
          <a:bodyPr>
            <a:noAutofit/>
          </a:bodyPr>
          <a:lstStyle>
            <a:lvl1pPr marL="0" indent="0" algn="ctr">
              <a:lnSpc>
                <a:spcPct val="100000"/>
              </a:lnSpc>
              <a:spcBef>
                <a:spcPts val="0"/>
              </a:spcBef>
              <a:buNone/>
              <a:defRPr sz="2400"/>
            </a:lvl1pPr>
            <a:lvl2pPr marL="0" indent="0" algn="ctr">
              <a:lnSpc>
                <a:spcPct val="100000"/>
              </a:lnSpc>
              <a:spcBef>
                <a:spcPts val="0"/>
              </a:spcBef>
              <a:buNone/>
              <a:defRPr sz="1800"/>
            </a:lvl2pPr>
          </a:lstStyle>
          <a:p>
            <a:pPr lvl="0"/>
            <a:r>
              <a:rPr lang="en-US" dirty="0"/>
              <a:t>Name</a:t>
            </a:r>
          </a:p>
          <a:p>
            <a:pPr lvl="1"/>
            <a:r>
              <a:rPr lang="en-US" dirty="0"/>
              <a:t>Title</a:t>
            </a:r>
          </a:p>
        </p:txBody>
      </p:sp>
    </p:spTree>
    <p:extLst>
      <p:ext uri="{BB962C8B-B14F-4D97-AF65-F5344CB8AC3E}">
        <p14:creationId xmlns:p14="http://schemas.microsoft.com/office/powerpoint/2010/main" val="2183427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Center 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a:xfrm>
            <a:off x="838200" y="365124"/>
            <a:ext cx="10515600" cy="1325880"/>
          </a:xfrm>
        </p:spPr>
        <p:txBody>
          <a:bodyPr/>
          <a:lstStyle>
            <a:lvl1pPr algn="ct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41248" y="2304288"/>
            <a:ext cx="10515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lvl1pPr>
              <a:defRPr>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lvl1pPr>
              <a:defRPr>
                <a:solidFill>
                  <a:schemeClr val="tx1"/>
                </a:solidFill>
              </a:defRPr>
            </a:lvl1pPr>
          </a:lstStyle>
          <a:p>
            <a:fld id="{2C18C1E5-FB55-42F5-BD6D-9CC153FCDBE6}" type="slidenum">
              <a:rPr lang="en-US" smtClean="0"/>
              <a:pPr/>
              <a:t>‹#›</a:t>
            </a:fld>
            <a:endParaRPr lang="en-US" dirty="0"/>
          </a:p>
        </p:txBody>
      </p:sp>
      <p:sp>
        <p:nvSpPr>
          <p:cNvPr id="7" name="Rectangle 6" descr="Tag=AccentColor&#10;Flavor=Light&#10;Target=FillAndLine">
            <a:extLst>
              <a:ext uri="{FF2B5EF4-FFF2-40B4-BE49-F238E27FC236}">
                <a16:creationId xmlns:a16="http://schemas.microsoft.com/office/drawing/2014/main" id="{83465705-093A-460D-83A5-4A4F3275ADB7}"/>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829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2304288"/>
            <a:ext cx="5181600" cy="3877056"/>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2C18C1E5-FB55-42F5-BD6D-9CC153FCDBE6}" type="slidenum">
              <a:rPr lang="en-US" smtClean="0"/>
              <a:t>‹#›</a:t>
            </a:fld>
            <a:endParaRPr lang="en-US" dirty="0"/>
          </a:p>
        </p:txBody>
      </p:sp>
      <p:sp>
        <p:nvSpPr>
          <p:cNvPr id="8" name="Rectangle 7" descr="Tag=AccentColor&#10;Flavor=Light&#10;Target=FillAndLine">
            <a:extLst>
              <a:ext uri="{FF2B5EF4-FFF2-40B4-BE49-F238E27FC236}">
                <a16:creationId xmlns:a16="http://schemas.microsoft.com/office/drawing/2014/main" id="{23FEB8C5-87FB-41BA-B300-D935D5EEAECC}"/>
              </a:ext>
            </a:extLst>
          </p:cNvPr>
          <p:cNvSpPr/>
          <p:nvPr userDrawn="1"/>
        </p:nvSpPr>
        <p:spPr>
          <a:xfrm flipV="1">
            <a:off x="648305" y="2067561"/>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2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r>
              <a:rPr lang="en-US" dirty="0"/>
              <a:t>9/3/20XX</a:t>
            </a:r>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US" dirty="0">
                <a:solidFill>
                  <a:schemeClr val="tx1"/>
                </a:solidFill>
              </a:rPr>
              <a:t>Presentation Title</a:t>
            </a:r>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solidFill>
              </a:defRPr>
            </a:lvl1pPr>
          </a:lstStyle>
          <a:p>
            <a:fld id="{2C18C1E5-FB55-42F5-BD6D-9CC153FCDBE6}" type="slidenum">
              <a:rPr lang="en-US" smtClean="0"/>
              <a:pPr/>
              <a:t>‹#›</a:t>
            </a:fld>
            <a:endParaRPr lang="en-US" dirty="0"/>
          </a:p>
        </p:txBody>
      </p:sp>
    </p:spTree>
    <p:extLst>
      <p:ext uri="{BB962C8B-B14F-4D97-AF65-F5344CB8AC3E}">
        <p14:creationId xmlns:p14="http://schemas.microsoft.com/office/powerpoint/2010/main" val="2895883312"/>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4" r:id="rId5"/>
    <p:sldLayoutId id="2147483751" r:id="rId6"/>
    <p:sldLayoutId id="2147483752" r:id="rId7"/>
    <p:sldLayoutId id="2147483753" r:id="rId8"/>
    <p:sldLayoutId id="2147483724" r:id="rId9"/>
    <p:sldLayoutId id="2147483737" r:id="rId10"/>
    <p:sldLayoutId id="2147483755" r:id="rId11"/>
    <p:sldLayoutId id="2147483754" r:id="rId12"/>
    <p:sldLayoutId id="2147483756" r:id="rId13"/>
    <p:sldLayoutId id="2147483739" r:id="rId14"/>
    <p:sldLayoutId id="2147483740" r:id="rId15"/>
    <p:sldLayoutId id="2147483741" r:id="rId16"/>
  </p:sldLayoutIdLst>
  <p:hf hdr="0"/>
  <p:txStyles>
    <p:titleStyle>
      <a:lvl1pPr algn="l" defTabSz="914400" rtl="0" eaLnBrk="1" latinLnBrk="0" hangingPunct="1">
        <a:lnSpc>
          <a:spcPct val="100000"/>
        </a:lnSpc>
        <a:spcBef>
          <a:spcPct val="0"/>
        </a:spcBef>
        <a:buNone/>
        <a:defRPr sz="72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B3DD-35BD-42F7-9AD7-7F3402B2623E}"/>
              </a:ext>
            </a:extLst>
          </p:cNvPr>
          <p:cNvSpPr>
            <a:spLocks noGrp="1"/>
          </p:cNvSpPr>
          <p:nvPr>
            <p:ph type="ctrTitle"/>
          </p:nvPr>
        </p:nvSpPr>
        <p:spPr/>
        <p:txBody>
          <a:bodyPr/>
          <a:lstStyle/>
          <a:p>
            <a:r>
              <a:rPr lang="en-US" sz="8800" dirty="0">
                <a:solidFill>
                  <a:schemeClr val="bg1"/>
                </a:solidFill>
              </a:rPr>
              <a:t>JOURNEY SCRAPBOOK</a:t>
            </a:r>
            <a:endParaRPr lang="en-US" dirty="0"/>
          </a:p>
        </p:txBody>
      </p:sp>
      <p:sp>
        <p:nvSpPr>
          <p:cNvPr id="3" name="Subtitle 2">
            <a:extLst>
              <a:ext uri="{FF2B5EF4-FFF2-40B4-BE49-F238E27FC236}">
                <a16:creationId xmlns:a16="http://schemas.microsoft.com/office/drawing/2014/main" id="{AF5A2D86-784C-417D-9AD4-AF18311FBC6D}"/>
              </a:ext>
            </a:extLst>
          </p:cNvPr>
          <p:cNvSpPr>
            <a:spLocks noGrp="1"/>
          </p:cNvSpPr>
          <p:nvPr>
            <p:ph type="subTitle" idx="1"/>
          </p:nvPr>
        </p:nvSpPr>
        <p:spPr>
          <a:xfrm>
            <a:off x="2630424" y="5579364"/>
            <a:ext cx="7186676" cy="1062736"/>
          </a:xfrm>
        </p:spPr>
        <p:txBody>
          <a:bodyPr>
            <a:normAutofit fontScale="92500" lnSpcReduction="10000"/>
          </a:bodyPr>
          <a:lstStyle/>
          <a:p>
            <a:r>
              <a:rPr lang="en-US" sz="2800" b="1" dirty="0"/>
              <a:t>Purushottam Behera</a:t>
            </a:r>
            <a:endParaRPr lang="en-US" sz="2800" b="1" dirty="0">
              <a:solidFill>
                <a:schemeClr val="bg1"/>
              </a:solidFill>
            </a:endParaRPr>
          </a:p>
          <a:p>
            <a:r>
              <a:rPr lang="en-US" sz="2800" b="1" dirty="0"/>
              <a:t>Batch-5</a:t>
            </a:r>
            <a:endParaRPr lang="en-US" sz="2800" b="1" dirty="0">
              <a:solidFill>
                <a:schemeClr val="bg1"/>
              </a:solidFill>
            </a:endParaRPr>
          </a:p>
        </p:txBody>
      </p:sp>
      <p:sp>
        <p:nvSpPr>
          <p:cNvPr id="5" name="TextBox 4">
            <a:extLst>
              <a:ext uri="{FF2B5EF4-FFF2-40B4-BE49-F238E27FC236}">
                <a16:creationId xmlns:a16="http://schemas.microsoft.com/office/drawing/2014/main" id="{BE7C2609-FA03-4145-B198-F9C56CFB7CB1}"/>
              </a:ext>
            </a:extLst>
          </p:cNvPr>
          <p:cNvSpPr txBox="1"/>
          <p:nvPr/>
        </p:nvSpPr>
        <p:spPr>
          <a:xfrm>
            <a:off x="3048000" y="4354367"/>
            <a:ext cx="6096000" cy="830997"/>
          </a:xfrm>
          <a:prstGeom prst="rect">
            <a:avLst/>
          </a:prstGeom>
          <a:noFill/>
        </p:spPr>
        <p:txBody>
          <a:bodyPr wrap="square">
            <a:spAutoFit/>
          </a:bodyPr>
          <a:lstStyle/>
          <a:p>
            <a:pPr algn="ctr"/>
            <a:r>
              <a:rPr lang="en-US" sz="2400" b="1" dirty="0">
                <a:solidFill>
                  <a:schemeClr val="bg1"/>
                </a:solidFill>
              </a:rPr>
              <a:t>CUSTOM TRAINING</a:t>
            </a:r>
          </a:p>
          <a:p>
            <a:pPr algn="ctr"/>
            <a:r>
              <a:rPr lang="en-US" sz="2400" b="1" dirty="0">
                <a:solidFill>
                  <a:schemeClr val="bg1"/>
                </a:solidFill>
              </a:rPr>
              <a:t>04-09-2023 to 08-09-2023</a:t>
            </a:r>
          </a:p>
        </p:txBody>
      </p:sp>
    </p:spTree>
    <p:extLst>
      <p:ext uri="{BB962C8B-B14F-4D97-AF65-F5344CB8AC3E}">
        <p14:creationId xmlns:p14="http://schemas.microsoft.com/office/powerpoint/2010/main" val="3865773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4 ( Azure Data Factory – 2)</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6356349"/>
            <a:ext cx="2673096" cy="365125"/>
          </a:xfrm>
        </p:spPr>
        <p:txBody>
          <a:bodyPr/>
          <a:lstStyle/>
          <a:p>
            <a:r>
              <a:rPr lang="en-US" dirty="0"/>
              <a:t>9</a:t>
            </a:r>
          </a:p>
        </p:txBody>
      </p:sp>
      <p:sp>
        <p:nvSpPr>
          <p:cNvPr id="11" name="TextBox 10">
            <a:extLst>
              <a:ext uri="{FF2B5EF4-FFF2-40B4-BE49-F238E27FC236}">
                <a16:creationId xmlns:a16="http://schemas.microsoft.com/office/drawing/2014/main" id="{312BD820-5715-475E-BFA0-194CCB58C3B6}"/>
              </a:ext>
            </a:extLst>
          </p:cNvPr>
          <p:cNvSpPr txBox="1"/>
          <p:nvPr/>
        </p:nvSpPr>
        <p:spPr>
          <a:xfrm>
            <a:off x="260951" y="1897712"/>
            <a:ext cx="10426085" cy="4650825"/>
          </a:xfrm>
          <a:prstGeom prst="rect">
            <a:avLst/>
          </a:prstGeom>
          <a:noFill/>
        </p:spPr>
        <p:txBody>
          <a:bodyPr wrap="square" numCol="2">
            <a:spAutoFit/>
          </a:body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he Hand Black"/>
                <a:ea typeface="+mn-ea"/>
                <a:cs typeface="+mn-cs"/>
              </a:rPr>
              <a:t>Introduction to Data Flow  which allowed us to form many data related activities like filtering , changing the value of the particular data point, performing conditional operations, making new columns</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The Hand Black"/>
                <a:ea typeface="+mn-ea"/>
                <a:cs typeface="+mn-cs"/>
              </a:rPr>
              <a:t>Making </a:t>
            </a:r>
            <a:r>
              <a:rPr kumimoji="0" lang="en-US" sz="3200" b="0" i="0" u="none" strike="noStrike" kern="1200" cap="none" spc="0" normalizeH="0" baseline="0" noProof="0" dirty="0" err="1">
                <a:ln>
                  <a:noFill/>
                </a:ln>
                <a:solidFill>
                  <a:prstClr val="black"/>
                </a:solidFill>
                <a:effectLst/>
                <a:uLnTx/>
                <a:uFillTx/>
                <a:latin typeface="The Hand Black"/>
                <a:ea typeface="+mn-ea"/>
                <a:cs typeface="+mn-cs"/>
              </a:rPr>
              <a:t>DataFlow</a:t>
            </a:r>
            <a:r>
              <a:rPr kumimoji="0" lang="en-US" sz="3200" b="0" i="0" u="none" strike="noStrike" kern="1200" cap="none" spc="0" normalizeH="0" baseline="0" noProof="0" dirty="0">
                <a:ln>
                  <a:noFill/>
                </a:ln>
                <a:solidFill>
                  <a:prstClr val="black"/>
                </a:solidFill>
                <a:effectLst/>
                <a:uLnTx/>
                <a:uFillTx/>
                <a:latin typeface="The Hand Black"/>
                <a:ea typeface="+mn-ea"/>
                <a:cs typeface="+mn-cs"/>
              </a:rPr>
              <a:t> pipeline architecture using Filters , branching, union operations, making a new column using “Derived Column” Feature</a:t>
            </a:r>
          </a:p>
        </p:txBody>
      </p:sp>
      <p:pic>
        <p:nvPicPr>
          <p:cNvPr id="12" name="Picture 11">
            <a:extLst>
              <a:ext uri="{FF2B5EF4-FFF2-40B4-BE49-F238E27FC236}">
                <a16:creationId xmlns:a16="http://schemas.microsoft.com/office/drawing/2014/main" id="{9FB69402-3AA3-431B-A017-71DCFC821404}"/>
              </a:ext>
            </a:extLst>
          </p:cNvPr>
          <p:cNvPicPr>
            <a:picLocks noChangeAspect="1"/>
          </p:cNvPicPr>
          <p:nvPr/>
        </p:nvPicPr>
        <p:blipFill rotWithShape="1">
          <a:blip r:embed="rId2"/>
          <a:srcRect t="5539" r="6012" b="-218"/>
          <a:stretch/>
        </p:blipFill>
        <p:spPr>
          <a:xfrm>
            <a:off x="5248656" y="2150427"/>
            <a:ext cx="6035040" cy="4023360"/>
          </a:xfrm>
          <a:prstGeom prst="rect">
            <a:avLst/>
          </a:prstGeom>
          <a:noFill/>
        </p:spPr>
      </p:pic>
    </p:spTree>
    <p:extLst>
      <p:ext uri="{BB962C8B-B14F-4D97-AF65-F5344CB8AC3E}">
        <p14:creationId xmlns:p14="http://schemas.microsoft.com/office/powerpoint/2010/main" val="1742645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4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6356350"/>
            <a:ext cx="2673096" cy="365125"/>
          </a:xfrm>
        </p:spPr>
        <p:txBody>
          <a:bodyPr/>
          <a:lstStyle/>
          <a:p>
            <a:r>
              <a:rPr lang="en-US" dirty="0"/>
              <a:t>10</a:t>
            </a:r>
          </a:p>
        </p:txBody>
      </p:sp>
      <p:sp>
        <p:nvSpPr>
          <p:cNvPr id="4" name="Content Placeholder 3">
            <a:extLst>
              <a:ext uri="{FF2B5EF4-FFF2-40B4-BE49-F238E27FC236}">
                <a16:creationId xmlns:a16="http://schemas.microsoft.com/office/drawing/2014/main" id="{0BD16D1C-9EEF-4651-A68F-EAC0FCA0E18E}"/>
              </a:ext>
            </a:extLst>
          </p:cNvPr>
          <p:cNvSpPr>
            <a:spLocks noGrp="1"/>
          </p:cNvSpPr>
          <p:nvPr>
            <p:ph idx="1"/>
          </p:nvPr>
        </p:nvSpPr>
        <p:spPr>
          <a:xfrm>
            <a:off x="328061" y="2162316"/>
            <a:ext cx="10515600" cy="4105656"/>
          </a:xfrm>
        </p:spPr>
        <p:txBody>
          <a:bodyPr numCol="2">
            <a:normAutofit/>
          </a:bodyPr>
          <a:lstStyle/>
          <a:p>
            <a:pPr marL="0" indent="0">
              <a:buNone/>
            </a:pPr>
            <a:r>
              <a:rPr lang="en-US" sz="3200" dirty="0"/>
              <a:t> This activity involved fetching the data from the provided website using ‘REST’, ’http’ linked resource of Azure Data Factory and then performed the copy data activity to put the data into the output container storage account as json file and then converting that to the csv format.</a:t>
            </a:r>
          </a:p>
        </p:txBody>
      </p:sp>
      <p:pic>
        <p:nvPicPr>
          <p:cNvPr id="5" name="Picture 4">
            <a:extLst>
              <a:ext uri="{FF2B5EF4-FFF2-40B4-BE49-F238E27FC236}">
                <a16:creationId xmlns:a16="http://schemas.microsoft.com/office/drawing/2014/main" id="{46D4471F-D3E2-4D7B-B784-1F2CF604A1CD}"/>
              </a:ext>
            </a:extLst>
          </p:cNvPr>
          <p:cNvPicPr>
            <a:picLocks noChangeAspect="1"/>
          </p:cNvPicPr>
          <p:nvPr/>
        </p:nvPicPr>
        <p:blipFill rotWithShape="1">
          <a:blip r:embed="rId2"/>
          <a:srcRect l="3985" t="4116" r="6989" b="5822"/>
          <a:stretch/>
        </p:blipFill>
        <p:spPr>
          <a:xfrm>
            <a:off x="5548964" y="2415941"/>
            <a:ext cx="5577840" cy="3200400"/>
          </a:xfrm>
          <a:prstGeom prst="rect">
            <a:avLst/>
          </a:prstGeom>
        </p:spPr>
      </p:pic>
    </p:spTree>
    <p:extLst>
      <p:ext uri="{BB962C8B-B14F-4D97-AF65-F5344CB8AC3E}">
        <p14:creationId xmlns:p14="http://schemas.microsoft.com/office/powerpoint/2010/main" val="555125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768096" y="314791"/>
            <a:ext cx="10515600" cy="1325563"/>
          </a:xfrm>
        </p:spPr>
        <p:txBody>
          <a:bodyPr/>
          <a:lstStyle/>
          <a:p>
            <a:r>
              <a:rPr lang="en-US" dirty="0"/>
              <a:t>Day - 5 (Azure Data Factory – 3)</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6360646"/>
            <a:ext cx="2743200" cy="365125"/>
          </a:xfrm>
        </p:spPr>
        <p:txBody>
          <a:bodyPr/>
          <a:lstStyle/>
          <a:p>
            <a:r>
              <a:rPr lang="en-US" dirty="0"/>
              <a:t>11</a:t>
            </a:r>
          </a:p>
        </p:txBody>
      </p:sp>
      <p:sp>
        <p:nvSpPr>
          <p:cNvPr id="11" name="TextBox 10">
            <a:extLst>
              <a:ext uri="{FF2B5EF4-FFF2-40B4-BE49-F238E27FC236}">
                <a16:creationId xmlns:a16="http://schemas.microsoft.com/office/drawing/2014/main" id="{02B88207-9241-447F-95F0-9BE1767BFC21}"/>
              </a:ext>
            </a:extLst>
          </p:cNvPr>
          <p:cNvSpPr txBox="1"/>
          <p:nvPr/>
        </p:nvSpPr>
        <p:spPr>
          <a:xfrm>
            <a:off x="768095" y="1690688"/>
            <a:ext cx="10347317" cy="707886"/>
          </a:xfrm>
          <a:prstGeom prst="rect">
            <a:avLst/>
          </a:prstGeom>
          <a:noFill/>
        </p:spPr>
        <p:txBody>
          <a:bodyPr wrap="square" rtlCol="0">
            <a:spAutoFit/>
          </a:bodyPr>
          <a:lstStyle/>
          <a:p>
            <a:r>
              <a:rPr lang="en-US" sz="4000" dirty="0"/>
              <a:t>1. Copy data activity from SQL Database to a container in Storage account</a:t>
            </a:r>
          </a:p>
        </p:txBody>
      </p:sp>
      <p:sp>
        <p:nvSpPr>
          <p:cNvPr id="9" name="TextBox 8">
            <a:extLst>
              <a:ext uri="{FF2B5EF4-FFF2-40B4-BE49-F238E27FC236}">
                <a16:creationId xmlns:a16="http://schemas.microsoft.com/office/drawing/2014/main" id="{C33CEADE-BE55-420D-8C5E-1F0A344C2351}"/>
              </a:ext>
            </a:extLst>
          </p:cNvPr>
          <p:cNvSpPr txBox="1"/>
          <p:nvPr/>
        </p:nvSpPr>
        <p:spPr>
          <a:xfrm>
            <a:off x="768095" y="2449781"/>
            <a:ext cx="10585705" cy="4093428"/>
          </a:xfrm>
          <a:prstGeom prst="rect">
            <a:avLst/>
          </a:prstGeom>
          <a:noFill/>
        </p:spPr>
        <p:txBody>
          <a:bodyPr wrap="square" numCol="2">
            <a:spAutoFit/>
          </a:bodyPr>
          <a:lstStyle/>
          <a:p>
            <a:pPr lvl="0"/>
            <a:r>
              <a:rPr lang="en-US" sz="3200" dirty="0"/>
              <a:t>Steps to follow:</a:t>
            </a:r>
          </a:p>
          <a:p>
            <a:pPr marL="457200" indent="-457200">
              <a:buFont typeface="Arial" panose="020B0604020202020204" pitchFamily="34" charset="0"/>
              <a:buChar char="•"/>
            </a:pPr>
            <a:r>
              <a:rPr lang="en-US" sz="2800" dirty="0"/>
              <a:t>Resource group creation</a:t>
            </a:r>
          </a:p>
          <a:p>
            <a:pPr marL="457200" indent="-457200">
              <a:buFont typeface="Arial" panose="020B0604020202020204" pitchFamily="34" charset="0"/>
              <a:buChar char="•"/>
            </a:pPr>
            <a:r>
              <a:rPr lang="en-US" sz="2800" dirty="0"/>
              <a:t>Storage account creation</a:t>
            </a:r>
          </a:p>
          <a:p>
            <a:pPr lvl="2"/>
            <a:r>
              <a:rPr lang="en-US" sz="2800" dirty="0"/>
              <a:t>Input container</a:t>
            </a:r>
          </a:p>
          <a:p>
            <a:pPr lvl="2"/>
            <a:r>
              <a:rPr lang="en-US" sz="2800" dirty="0"/>
              <a:t>Output container</a:t>
            </a:r>
          </a:p>
          <a:p>
            <a:pPr marL="457200" indent="-457200">
              <a:buFont typeface="Arial" panose="020B0604020202020204" pitchFamily="34" charset="0"/>
              <a:buChar char="•"/>
            </a:pPr>
            <a:r>
              <a:rPr lang="en-US" sz="2800" dirty="0"/>
              <a:t>Azure Data factory creation</a:t>
            </a:r>
          </a:p>
          <a:p>
            <a:pPr marL="457200" indent="-457200">
              <a:buFont typeface="Arial" panose="020B0604020202020204" pitchFamily="34" charset="0"/>
              <a:buChar char="•"/>
            </a:pPr>
            <a:r>
              <a:rPr lang="en-US" sz="2800" dirty="0"/>
              <a:t>Creation of Azure SQL Database</a:t>
            </a:r>
          </a:p>
          <a:p>
            <a:pPr marL="457200" indent="-457200">
              <a:buFont typeface="Arial" panose="020B0604020202020204" pitchFamily="34" charset="0"/>
              <a:buChar char="•"/>
            </a:pPr>
            <a:r>
              <a:rPr lang="en-US" sz="2800" dirty="0"/>
              <a:t>Pipeline creation with Copy Data activity to save data in output container</a:t>
            </a:r>
          </a:p>
          <a:p>
            <a:endParaRPr lang="en-US" sz="3200" dirty="0"/>
          </a:p>
        </p:txBody>
      </p:sp>
      <p:sp>
        <p:nvSpPr>
          <p:cNvPr id="5" name="Rectangle 4">
            <a:extLst>
              <a:ext uri="{FF2B5EF4-FFF2-40B4-BE49-F238E27FC236}">
                <a16:creationId xmlns:a16="http://schemas.microsoft.com/office/drawing/2014/main" id="{7AD312DA-B5FD-4596-8994-B2DF3EE2C74D}"/>
              </a:ext>
            </a:extLst>
          </p:cNvPr>
          <p:cNvSpPr/>
          <p:nvPr/>
        </p:nvSpPr>
        <p:spPr>
          <a:xfrm>
            <a:off x="6060946" y="4074080"/>
            <a:ext cx="1308683" cy="1006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Database</a:t>
            </a:r>
          </a:p>
        </p:txBody>
      </p:sp>
      <p:sp>
        <p:nvSpPr>
          <p:cNvPr id="7" name="Oval 6">
            <a:extLst>
              <a:ext uri="{FF2B5EF4-FFF2-40B4-BE49-F238E27FC236}">
                <a16:creationId xmlns:a16="http://schemas.microsoft.com/office/drawing/2014/main" id="{17468D86-684D-460A-8542-B4382BFD4A26}"/>
              </a:ext>
            </a:extLst>
          </p:cNvPr>
          <p:cNvSpPr/>
          <p:nvPr/>
        </p:nvSpPr>
        <p:spPr>
          <a:xfrm>
            <a:off x="7692705" y="2583809"/>
            <a:ext cx="1174459" cy="10066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Data Factory</a:t>
            </a:r>
          </a:p>
        </p:txBody>
      </p:sp>
      <p:sp>
        <p:nvSpPr>
          <p:cNvPr id="12" name="Rectangle 11">
            <a:extLst>
              <a:ext uri="{FF2B5EF4-FFF2-40B4-BE49-F238E27FC236}">
                <a16:creationId xmlns:a16="http://schemas.microsoft.com/office/drawing/2014/main" id="{F6DFC8A8-B841-4D41-BD4E-2B2A1DDE8E29}"/>
              </a:ext>
            </a:extLst>
          </p:cNvPr>
          <p:cNvSpPr/>
          <p:nvPr/>
        </p:nvSpPr>
        <p:spPr>
          <a:xfrm>
            <a:off x="9458138" y="4074080"/>
            <a:ext cx="1308683" cy="10066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 Account</a:t>
            </a:r>
          </a:p>
        </p:txBody>
      </p:sp>
      <p:cxnSp>
        <p:nvCxnSpPr>
          <p:cNvPr id="17" name="Connector: Curved 16">
            <a:extLst>
              <a:ext uri="{FF2B5EF4-FFF2-40B4-BE49-F238E27FC236}">
                <a16:creationId xmlns:a16="http://schemas.microsoft.com/office/drawing/2014/main" id="{2DE8CBA9-5001-4909-B3FA-4FA1C8187EC7}"/>
              </a:ext>
            </a:extLst>
          </p:cNvPr>
          <p:cNvCxnSpPr>
            <a:stCxn id="5" idx="0"/>
            <a:endCxn id="7" idx="2"/>
          </p:cNvCxnSpPr>
          <p:nvPr/>
        </p:nvCxnSpPr>
        <p:spPr>
          <a:xfrm rot="5400000" flipH="1" flipV="1">
            <a:off x="6710531" y="3091907"/>
            <a:ext cx="986931" cy="977417"/>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2F03CA46-1B2C-477A-8011-FD83DD0F6F32}"/>
              </a:ext>
            </a:extLst>
          </p:cNvPr>
          <p:cNvCxnSpPr>
            <a:stCxn id="7" idx="6"/>
            <a:endCxn id="12" idx="0"/>
          </p:cNvCxnSpPr>
          <p:nvPr/>
        </p:nvCxnSpPr>
        <p:spPr>
          <a:xfrm>
            <a:off x="8867164" y="3087149"/>
            <a:ext cx="1245316" cy="986931"/>
          </a:xfrm>
          <a:prstGeom prst="curvedConnector2">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640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12</a:t>
            </a:r>
          </a:p>
        </p:txBody>
      </p:sp>
      <p:sp>
        <p:nvSpPr>
          <p:cNvPr id="11" name="TextBox 10">
            <a:extLst>
              <a:ext uri="{FF2B5EF4-FFF2-40B4-BE49-F238E27FC236}">
                <a16:creationId xmlns:a16="http://schemas.microsoft.com/office/drawing/2014/main" id="{02B88207-9241-447F-95F0-9BE1767BFC21}"/>
              </a:ext>
            </a:extLst>
          </p:cNvPr>
          <p:cNvSpPr txBox="1"/>
          <p:nvPr/>
        </p:nvSpPr>
        <p:spPr>
          <a:xfrm>
            <a:off x="768096" y="2366821"/>
            <a:ext cx="2361184" cy="3785652"/>
          </a:xfrm>
          <a:prstGeom prst="rect">
            <a:avLst/>
          </a:prstGeom>
          <a:noFill/>
        </p:spPr>
        <p:txBody>
          <a:bodyPr wrap="square" rtlCol="0">
            <a:spAutoFit/>
          </a:bodyPr>
          <a:lstStyle/>
          <a:p>
            <a:pPr>
              <a:defRPr/>
            </a:pPr>
            <a:r>
              <a:rPr lang="en-US" sz="4000" b="1" dirty="0">
                <a:latin typeface="+mn-lt"/>
                <a:cs typeface="Arial" charset="0"/>
              </a:rPr>
              <a:t>Resource group created along with all the resources required for the activity</a:t>
            </a:r>
          </a:p>
        </p:txBody>
      </p:sp>
      <p:pic>
        <p:nvPicPr>
          <p:cNvPr id="8" name="Picture 7">
            <a:extLst>
              <a:ext uri="{FF2B5EF4-FFF2-40B4-BE49-F238E27FC236}">
                <a16:creationId xmlns:a16="http://schemas.microsoft.com/office/drawing/2014/main" id="{43963963-BB41-4BBA-AA69-55AB73BFA904}"/>
              </a:ext>
            </a:extLst>
          </p:cNvPr>
          <p:cNvPicPr/>
          <p:nvPr/>
        </p:nvPicPr>
        <p:blipFill>
          <a:blip r:embed="rId2"/>
          <a:stretch>
            <a:fillRect/>
          </a:stretch>
        </p:blipFill>
        <p:spPr>
          <a:xfrm>
            <a:off x="3502024" y="1863792"/>
            <a:ext cx="7572376" cy="4791710"/>
          </a:xfrm>
          <a:prstGeom prst="rect">
            <a:avLst/>
          </a:prstGeom>
        </p:spPr>
      </p:pic>
    </p:spTree>
    <p:extLst>
      <p:ext uri="{BB962C8B-B14F-4D97-AF65-F5344CB8AC3E}">
        <p14:creationId xmlns:p14="http://schemas.microsoft.com/office/powerpoint/2010/main" val="1160059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13</a:t>
            </a:r>
          </a:p>
        </p:txBody>
      </p:sp>
      <p:sp>
        <p:nvSpPr>
          <p:cNvPr id="8" name="TextBox 7">
            <a:extLst>
              <a:ext uri="{FF2B5EF4-FFF2-40B4-BE49-F238E27FC236}">
                <a16:creationId xmlns:a16="http://schemas.microsoft.com/office/drawing/2014/main" id="{FD32059A-D05C-42E2-9011-9BAA366A8621}"/>
              </a:ext>
            </a:extLst>
          </p:cNvPr>
          <p:cNvSpPr txBox="1"/>
          <p:nvPr/>
        </p:nvSpPr>
        <p:spPr>
          <a:xfrm>
            <a:off x="768096" y="1862069"/>
            <a:ext cx="10439596" cy="4630806"/>
          </a:xfrm>
          <a:prstGeom prst="rect">
            <a:avLst/>
          </a:prstGeom>
          <a:noFill/>
        </p:spPr>
        <p:txBody>
          <a:bodyPr wrap="square" numCol="2">
            <a:spAutoFit/>
          </a:bodyPr>
          <a:lstStyle/>
          <a:p>
            <a:pPr lvl="0"/>
            <a:r>
              <a:rPr lang="en-US" sz="3200" dirty="0"/>
              <a:t>Azure SQL Database Creation</a:t>
            </a:r>
          </a:p>
          <a:p>
            <a:pPr lvl="0"/>
            <a:r>
              <a:rPr lang="en-US" sz="3200" dirty="0"/>
              <a:t>Using the following config:</a:t>
            </a:r>
          </a:p>
          <a:p>
            <a:pPr lvl="1"/>
            <a:r>
              <a:rPr lang="en-US" sz="2800" dirty="0"/>
              <a:t>Basics:</a:t>
            </a:r>
          </a:p>
          <a:p>
            <a:pPr lvl="1"/>
            <a:r>
              <a:rPr lang="en-US" sz="2800" dirty="0"/>
              <a:t>-	SQL Server</a:t>
            </a:r>
          </a:p>
          <a:p>
            <a:pPr lvl="1"/>
            <a:r>
              <a:rPr lang="en-US" sz="2800" dirty="0"/>
              <a:t>o	Server name: server name</a:t>
            </a:r>
          </a:p>
          <a:p>
            <a:pPr lvl="1"/>
            <a:r>
              <a:rPr lang="en-US" sz="2800" dirty="0"/>
              <a:t>o	Authentication mode: </a:t>
            </a:r>
            <a:r>
              <a:rPr lang="en-US" sz="2800" dirty="0" err="1"/>
              <a:t>sql</a:t>
            </a:r>
            <a:r>
              <a:rPr lang="en-US" sz="2800" dirty="0"/>
              <a:t> authentication (username, password)</a:t>
            </a:r>
          </a:p>
          <a:p>
            <a:pPr lvl="1"/>
            <a:r>
              <a:rPr lang="en-US" sz="2800" dirty="0"/>
              <a:t>-	Database</a:t>
            </a:r>
          </a:p>
          <a:p>
            <a:pPr lvl="1"/>
            <a:r>
              <a:rPr lang="en-US" sz="2800" dirty="0"/>
              <a:t>o	Name</a:t>
            </a:r>
          </a:p>
          <a:p>
            <a:pPr lvl="1"/>
            <a:r>
              <a:rPr lang="en-US" sz="2800" dirty="0"/>
              <a:t>o	Workload env: dev</a:t>
            </a:r>
          </a:p>
          <a:p>
            <a:pPr lvl="1"/>
            <a:r>
              <a:rPr lang="en-US" sz="2800" dirty="0"/>
              <a:t>Networking</a:t>
            </a:r>
          </a:p>
          <a:p>
            <a:pPr lvl="1"/>
            <a:r>
              <a:rPr lang="en-US" sz="2800" dirty="0"/>
              <a:t>-	Network connectivity</a:t>
            </a:r>
          </a:p>
          <a:p>
            <a:pPr lvl="1"/>
            <a:r>
              <a:rPr lang="en-US" sz="2800" dirty="0"/>
              <a:t>o	Connectivity method: public endpoint</a:t>
            </a:r>
          </a:p>
          <a:p>
            <a:pPr lvl="1"/>
            <a:r>
              <a:rPr lang="en-US" sz="2800" dirty="0"/>
              <a:t>-	Firewall rules</a:t>
            </a:r>
          </a:p>
          <a:p>
            <a:pPr lvl="1"/>
            <a:r>
              <a:rPr lang="en-US" sz="2800" dirty="0"/>
              <a:t>o	Allow Azure services and resources to access this server - yes</a:t>
            </a:r>
          </a:p>
          <a:p>
            <a:pPr lvl="1"/>
            <a:r>
              <a:rPr lang="en-US" sz="2800" dirty="0"/>
              <a:t>o	Allow Azure services and resources to access this server – yes</a:t>
            </a:r>
          </a:p>
        </p:txBody>
      </p:sp>
    </p:spTree>
    <p:extLst>
      <p:ext uri="{BB962C8B-B14F-4D97-AF65-F5344CB8AC3E}">
        <p14:creationId xmlns:p14="http://schemas.microsoft.com/office/powerpoint/2010/main" val="1091727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14</a:t>
            </a:r>
          </a:p>
        </p:txBody>
      </p:sp>
      <p:pic>
        <p:nvPicPr>
          <p:cNvPr id="5" name="Picture 4">
            <a:extLst>
              <a:ext uri="{FF2B5EF4-FFF2-40B4-BE49-F238E27FC236}">
                <a16:creationId xmlns:a16="http://schemas.microsoft.com/office/drawing/2014/main" id="{E861D771-965D-4851-8895-E22D20EB9715}"/>
              </a:ext>
            </a:extLst>
          </p:cNvPr>
          <p:cNvPicPr/>
          <p:nvPr/>
        </p:nvPicPr>
        <p:blipFill>
          <a:blip r:embed="rId2"/>
          <a:stretch>
            <a:fillRect/>
          </a:stretch>
        </p:blipFill>
        <p:spPr>
          <a:xfrm>
            <a:off x="931419" y="2620929"/>
            <a:ext cx="5094477" cy="3754821"/>
          </a:xfrm>
          <a:prstGeom prst="rect">
            <a:avLst/>
          </a:prstGeom>
        </p:spPr>
      </p:pic>
      <p:pic>
        <p:nvPicPr>
          <p:cNvPr id="7" name="Picture 6">
            <a:extLst>
              <a:ext uri="{FF2B5EF4-FFF2-40B4-BE49-F238E27FC236}">
                <a16:creationId xmlns:a16="http://schemas.microsoft.com/office/drawing/2014/main" id="{924D6D8E-807F-44A6-8CAE-597740439F2A}"/>
              </a:ext>
            </a:extLst>
          </p:cNvPr>
          <p:cNvPicPr/>
          <p:nvPr/>
        </p:nvPicPr>
        <p:blipFill>
          <a:blip r:embed="rId3"/>
          <a:stretch>
            <a:fillRect/>
          </a:stretch>
        </p:blipFill>
        <p:spPr>
          <a:xfrm>
            <a:off x="6297365" y="2620928"/>
            <a:ext cx="5212330" cy="3735421"/>
          </a:xfrm>
          <a:prstGeom prst="rect">
            <a:avLst/>
          </a:prstGeom>
        </p:spPr>
      </p:pic>
      <p:sp>
        <p:nvSpPr>
          <p:cNvPr id="3" name="TextBox 2">
            <a:extLst>
              <a:ext uri="{FF2B5EF4-FFF2-40B4-BE49-F238E27FC236}">
                <a16:creationId xmlns:a16="http://schemas.microsoft.com/office/drawing/2014/main" id="{163D2B45-0E06-4E6B-8B55-446AE845168C}"/>
              </a:ext>
            </a:extLst>
          </p:cNvPr>
          <p:cNvSpPr txBox="1"/>
          <p:nvPr/>
        </p:nvSpPr>
        <p:spPr>
          <a:xfrm>
            <a:off x="931419" y="2030136"/>
            <a:ext cx="3263076" cy="461665"/>
          </a:xfrm>
          <a:prstGeom prst="rect">
            <a:avLst/>
          </a:prstGeom>
          <a:noFill/>
        </p:spPr>
        <p:txBody>
          <a:bodyPr wrap="square" rtlCol="0">
            <a:spAutoFit/>
          </a:bodyPr>
          <a:lstStyle/>
          <a:p>
            <a:r>
              <a:rPr lang="en-US" sz="2400" b="1" u="sng" dirty="0"/>
              <a:t>After creating SQL Database service</a:t>
            </a:r>
          </a:p>
        </p:txBody>
      </p:sp>
      <p:sp>
        <p:nvSpPr>
          <p:cNvPr id="9" name="TextBox 8">
            <a:extLst>
              <a:ext uri="{FF2B5EF4-FFF2-40B4-BE49-F238E27FC236}">
                <a16:creationId xmlns:a16="http://schemas.microsoft.com/office/drawing/2014/main" id="{7CB2BDE1-13C6-4E28-8993-54E13BE58B60}"/>
              </a:ext>
            </a:extLst>
          </p:cNvPr>
          <p:cNvSpPr txBox="1"/>
          <p:nvPr/>
        </p:nvSpPr>
        <p:spPr>
          <a:xfrm>
            <a:off x="6297365" y="2060914"/>
            <a:ext cx="5153607" cy="461665"/>
          </a:xfrm>
          <a:prstGeom prst="rect">
            <a:avLst/>
          </a:prstGeom>
          <a:noFill/>
        </p:spPr>
        <p:txBody>
          <a:bodyPr wrap="square">
            <a:spAutoFit/>
          </a:bodyPr>
          <a:lstStyle/>
          <a:p>
            <a:r>
              <a:rPr lang="en-US" sz="2400" b="1" u="sng" dirty="0"/>
              <a:t>Connecting the SQL Database using web client such as query editor</a:t>
            </a:r>
          </a:p>
        </p:txBody>
      </p:sp>
    </p:spTree>
    <p:extLst>
      <p:ext uri="{BB962C8B-B14F-4D97-AF65-F5344CB8AC3E}">
        <p14:creationId xmlns:p14="http://schemas.microsoft.com/office/powerpoint/2010/main" val="769554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15</a:t>
            </a:r>
          </a:p>
        </p:txBody>
      </p:sp>
      <p:sp>
        <p:nvSpPr>
          <p:cNvPr id="3" name="TextBox 2">
            <a:extLst>
              <a:ext uri="{FF2B5EF4-FFF2-40B4-BE49-F238E27FC236}">
                <a16:creationId xmlns:a16="http://schemas.microsoft.com/office/drawing/2014/main" id="{163D2B45-0E06-4E6B-8B55-446AE845168C}"/>
              </a:ext>
            </a:extLst>
          </p:cNvPr>
          <p:cNvSpPr txBox="1"/>
          <p:nvPr/>
        </p:nvSpPr>
        <p:spPr>
          <a:xfrm>
            <a:off x="977819" y="2342783"/>
            <a:ext cx="2302275" cy="3539430"/>
          </a:xfrm>
          <a:prstGeom prst="rect">
            <a:avLst/>
          </a:prstGeom>
          <a:noFill/>
        </p:spPr>
        <p:txBody>
          <a:bodyPr wrap="square" rtlCol="0">
            <a:spAutoFit/>
          </a:bodyPr>
          <a:lstStyle/>
          <a:p>
            <a:r>
              <a:rPr lang="en-US" sz="2800" b="1" dirty="0"/>
              <a:t>Pipeline creation and configuring the copy data activity properties such as source and sink:</a:t>
            </a:r>
          </a:p>
          <a:p>
            <a:pPr marL="457200" indent="-457200">
              <a:buFont typeface="Arial" panose="020B0604020202020204" pitchFamily="34" charset="0"/>
              <a:buChar char="•"/>
            </a:pPr>
            <a:r>
              <a:rPr lang="en-US" sz="2800" b="1" dirty="0"/>
              <a:t>Source – SQL dataset</a:t>
            </a:r>
          </a:p>
          <a:p>
            <a:pPr marL="457200" indent="-457200">
              <a:buFont typeface="Arial" panose="020B0604020202020204" pitchFamily="34" charset="0"/>
              <a:buChar char="•"/>
            </a:pPr>
            <a:r>
              <a:rPr lang="en-US" sz="2800" b="1" dirty="0"/>
              <a:t>Sink – Storage Account dataset </a:t>
            </a:r>
          </a:p>
        </p:txBody>
      </p:sp>
      <p:pic>
        <p:nvPicPr>
          <p:cNvPr id="8" name="Picture 7" descr="A screenshot of a computer&#10;&#10;Description automatically generated">
            <a:extLst>
              <a:ext uri="{FF2B5EF4-FFF2-40B4-BE49-F238E27FC236}">
                <a16:creationId xmlns:a16="http://schemas.microsoft.com/office/drawing/2014/main" id="{C2CF0EE1-9F65-4F3C-989F-04A4BE50A33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407939" y="1981353"/>
            <a:ext cx="7187357" cy="4595615"/>
          </a:xfrm>
          <a:prstGeom prst="rect">
            <a:avLst/>
          </a:prstGeom>
        </p:spPr>
      </p:pic>
    </p:spTree>
    <p:extLst>
      <p:ext uri="{BB962C8B-B14F-4D97-AF65-F5344CB8AC3E}">
        <p14:creationId xmlns:p14="http://schemas.microsoft.com/office/powerpoint/2010/main" val="2569613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16</a:t>
            </a:r>
          </a:p>
        </p:txBody>
      </p:sp>
      <p:sp>
        <p:nvSpPr>
          <p:cNvPr id="3" name="TextBox 2">
            <a:extLst>
              <a:ext uri="{FF2B5EF4-FFF2-40B4-BE49-F238E27FC236}">
                <a16:creationId xmlns:a16="http://schemas.microsoft.com/office/drawing/2014/main" id="{163D2B45-0E06-4E6B-8B55-446AE845168C}"/>
              </a:ext>
            </a:extLst>
          </p:cNvPr>
          <p:cNvSpPr txBox="1"/>
          <p:nvPr/>
        </p:nvSpPr>
        <p:spPr>
          <a:xfrm>
            <a:off x="838200" y="1947555"/>
            <a:ext cx="2921402" cy="523220"/>
          </a:xfrm>
          <a:prstGeom prst="rect">
            <a:avLst/>
          </a:prstGeom>
          <a:noFill/>
        </p:spPr>
        <p:txBody>
          <a:bodyPr wrap="square" rtlCol="0">
            <a:spAutoFit/>
          </a:bodyPr>
          <a:lstStyle/>
          <a:p>
            <a:r>
              <a:rPr lang="en-US" sz="2800" b="1" dirty="0"/>
              <a:t>Output of running the pipeline</a:t>
            </a:r>
          </a:p>
        </p:txBody>
      </p:sp>
      <p:pic>
        <p:nvPicPr>
          <p:cNvPr id="9" name="Picture 8">
            <a:extLst>
              <a:ext uri="{FF2B5EF4-FFF2-40B4-BE49-F238E27FC236}">
                <a16:creationId xmlns:a16="http://schemas.microsoft.com/office/drawing/2014/main" id="{50B6B46A-7972-4F7C-A8C5-A0A8864729E1}"/>
              </a:ext>
            </a:extLst>
          </p:cNvPr>
          <p:cNvPicPr/>
          <p:nvPr/>
        </p:nvPicPr>
        <p:blipFill>
          <a:blip r:embed="rId2"/>
          <a:stretch>
            <a:fillRect/>
          </a:stretch>
        </p:blipFill>
        <p:spPr>
          <a:xfrm>
            <a:off x="838200" y="2544976"/>
            <a:ext cx="5328919" cy="4028544"/>
          </a:xfrm>
          <a:prstGeom prst="rect">
            <a:avLst/>
          </a:prstGeom>
        </p:spPr>
      </p:pic>
      <p:pic>
        <p:nvPicPr>
          <p:cNvPr id="10" name="Picture 9">
            <a:extLst>
              <a:ext uri="{FF2B5EF4-FFF2-40B4-BE49-F238E27FC236}">
                <a16:creationId xmlns:a16="http://schemas.microsoft.com/office/drawing/2014/main" id="{95E8C3E0-9BCD-463B-8302-7DD1D2B5BEE6}"/>
              </a:ext>
            </a:extLst>
          </p:cNvPr>
          <p:cNvPicPr/>
          <p:nvPr/>
        </p:nvPicPr>
        <p:blipFill rotWithShape="1">
          <a:blip r:embed="rId3"/>
          <a:srcRect l="20" t="9000" r="3373" b="17085"/>
          <a:stretch/>
        </p:blipFill>
        <p:spPr>
          <a:xfrm>
            <a:off x="6411432" y="2734442"/>
            <a:ext cx="5592726" cy="3621908"/>
          </a:xfrm>
          <a:prstGeom prst="rect">
            <a:avLst/>
          </a:prstGeom>
        </p:spPr>
      </p:pic>
      <p:sp>
        <p:nvSpPr>
          <p:cNvPr id="16" name="TextBox 15">
            <a:extLst>
              <a:ext uri="{FF2B5EF4-FFF2-40B4-BE49-F238E27FC236}">
                <a16:creationId xmlns:a16="http://schemas.microsoft.com/office/drawing/2014/main" id="{6164F71F-EB04-4177-94F5-09ED2033F2C1}"/>
              </a:ext>
            </a:extLst>
          </p:cNvPr>
          <p:cNvSpPr txBox="1"/>
          <p:nvPr/>
        </p:nvSpPr>
        <p:spPr>
          <a:xfrm>
            <a:off x="6373746" y="2009110"/>
            <a:ext cx="5668098" cy="461665"/>
          </a:xfrm>
          <a:prstGeom prst="rect">
            <a:avLst/>
          </a:prstGeom>
          <a:noFill/>
        </p:spPr>
        <p:txBody>
          <a:bodyPr wrap="square">
            <a:spAutoFit/>
          </a:bodyPr>
          <a:lstStyle/>
          <a:p>
            <a:r>
              <a:rPr lang="en-US" sz="2400" b="1" dirty="0"/>
              <a:t>On completion of Pipeline a copy of SQL Data gets stored in the container</a:t>
            </a:r>
          </a:p>
        </p:txBody>
      </p:sp>
    </p:spTree>
    <p:extLst>
      <p:ext uri="{BB962C8B-B14F-4D97-AF65-F5344CB8AC3E}">
        <p14:creationId xmlns:p14="http://schemas.microsoft.com/office/powerpoint/2010/main" val="1244443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17</a:t>
            </a:r>
          </a:p>
        </p:txBody>
      </p:sp>
      <p:sp>
        <p:nvSpPr>
          <p:cNvPr id="23" name="TextBox 22">
            <a:extLst>
              <a:ext uri="{FF2B5EF4-FFF2-40B4-BE49-F238E27FC236}">
                <a16:creationId xmlns:a16="http://schemas.microsoft.com/office/drawing/2014/main" id="{B662EB35-742B-4846-9A92-B1AF4B7CE5EB}"/>
              </a:ext>
            </a:extLst>
          </p:cNvPr>
          <p:cNvSpPr txBox="1"/>
          <p:nvPr/>
        </p:nvSpPr>
        <p:spPr>
          <a:xfrm>
            <a:off x="768097" y="2567411"/>
            <a:ext cx="267563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The Hand Black"/>
              </a:rPr>
              <a:t>2</a:t>
            </a:r>
            <a:r>
              <a:rPr kumimoji="0" lang="en-US" sz="4000" b="0" i="0" u="none" strike="noStrike" kern="1200" cap="none" spc="0" normalizeH="0" baseline="0" noProof="0" dirty="0">
                <a:ln>
                  <a:noFill/>
                </a:ln>
                <a:solidFill>
                  <a:prstClr val="black"/>
                </a:solidFill>
                <a:effectLst/>
                <a:uLnTx/>
                <a:uFillTx/>
                <a:latin typeface="The Hand Black"/>
                <a:ea typeface="+mn-ea"/>
                <a:cs typeface="+mn-cs"/>
              </a:rPr>
              <a:t>. Copy data activity from SQL Database to a container </a:t>
            </a:r>
            <a:r>
              <a:rPr kumimoji="0" lang="en-US" sz="4000" b="0" i="0" u="sng" strike="noStrike" kern="1200" cap="none" spc="0" normalizeH="0" baseline="0" noProof="0" dirty="0">
                <a:ln>
                  <a:noFill/>
                </a:ln>
                <a:solidFill>
                  <a:prstClr val="black"/>
                </a:solidFill>
                <a:effectLst/>
                <a:uLnTx/>
                <a:uFillTx/>
                <a:latin typeface="The Hand Black"/>
                <a:ea typeface="+mn-ea"/>
                <a:cs typeface="+mn-cs"/>
              </a:rPr>
              <a:t>using SQL Query</a:t>
            </a:r>
          </a:p>
        </p:txBody>
      </p:sp>
      <p:pic>
        <p:nvPicPr>
          <p:cNvPr id="24" name="Picture 23">
            <a:extLst>
              <a:ext uri="{FF2B5EF4-FFF2-40B4-BE49-F238E27FC236}">
                <a16:creationId xmlns:a16="http://schemas.microsoft.com/office/drawing/2014/main" id="{67627F5E-E38F-45AB-B7F6-1D124F3CB03D}"/>
              </a:ext>
            </a:extLst>
          </p:cNvPr>
          <p:cNvPicPr/>
          <p:nvPr/>
        </p:nvPicPr>
        <p:blipFill>
          <a:blip r:embed="rId2"/>
          <a:stretch>
            <a:fillRect/>
          </a:stretch>
        </p:blipFill>
        <p:spPr>
          <a:xfrm>
            <a:off x="3701436" y="1901963"/>
            <a:ext cx="7394654" cy="4636949"/>
          </a:xfrm>
          <a:prstGeom prst="rect">
            <a:avLst/>
          </a:prstGeom>
        </p:spPr>
      </p:pic>
    </p:spTree>
    <p:extLst>
      <p:ext uri="{BB962C8B-B14F-4D97-AF65-F5344CB8AC3E}">
        <p14:creationId xmlns:p14="http://schemas.microsoft.com/office/powerpoint/2010/main" val="2535004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18</a:t>
            </a:r>
          </a:p>
        </p:txBody>
      </p:sp>
      <p:sp>
        <p:nvSpPr>
          <p:cNvPr id="23" name="TextBox 22">
            <a:extLst>
              <a:ext uri="{FF2B5EF4-FFF2-40B4-BE49-F238E27FC236}">
                <a16:creationId xmlns:a16="http://schemas.microsoft.com/office/drawing/2014/main" id="{B662EB35-742B-4846-9A92-B1AF4B7CE5EB}"/>
              </a:ext>
            </a:extLst>
          </p:cNvPr>
          <p:cNvSpPr txBox="1"/>
          <p:nvPr/>
        </p:nvSpPr>
        <p:spPr>
          <a:xfrm>
            <a:off x="768096" y="2803717"/>
            <a:ext cx="267563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he Hand Black"/>
                <a:ea typeface="+mn-ea"/>
                <a:cs typeface="+mn-cs"/>
              </a:rPr>
              <a:t>Output of Copy data activity using SQL Query</a:t>
            </a:r>
          </a:p>
        </p:txBody>
      </p:sp>
      <p:pic>
        <p:nvPicPr>
          <p:cNvPr id="7" name="Picture 6">
            <a:extLst>
              <a:ext uri="{FF2B5EF4-FFF2-40B4-BE49-F238E27FC236}">
                <a16:creationId xmlns:a16="http://schemas.microsoft.com/office/drawing/2014/main" id="{44A498A9-BE93-4293-B564-DDF37AB74B03}"/>
              </a:ext>
            </a:extLst>
          </p:cNvPr>
          <p:cNvPicPr/>
          <p:nvPr/>
        </p:nvPicPr>
        <p:blipFill>
          <a:blip r:embed="rId2"/>
          <a:stretch>
            <a:fillRect/>
          </a:stretch>
        </p:blipFill>
        <p:spPr>
          <a:xfrm>
            <a:off x="3854699" y="2088681"/>
            <a:ext cx="7179745" cy="4507327"/>
          </a:xfrm>
          <a:prstGeom prst="rect">
            <a:avLst/>
          </a:prstGeom>
        </p:spPr>
      </p:pic>
    </p:spTree>
    <p:extLst>
      <p:ext uri="{BB962C8B-B14F-4D97-AF65-F5344CB8AC3E}">
        <p14:creationId xmlns:p14="http://schemas.microsoft.com/office/powerpoint/2010/main" val="3795313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A1D1-DD07-4DD2-A527-4B1F52D6AB78}"/>
              </a:ext>
            </a:extLst>
          </p:cNvPr>
          <p:cNvSpPr>
            <a:spLocks noGrp="1"/>
          </p:cNvSpPr>
          <p:nvPr>
            <p:ph type="title"/>
          </p:nvPr>
        </p:nvSpPr>
        <p:spPr/>
        <p:txBody>
          <a:bodyPr/>
          <a:lstStyle/>
          <a:p>
            <a:r>
              <a:rPr lang="en-US" dirty="0"/>
              <a:t>Agenda week-3</a:t>
            </a:r>
          </a:p>
        </p:txBody>
      </p:sp>
      <p:sp>
        <p:nvSpPr>
          <p:cNvPr id="3" name="Content Placeholder 2">
            <a:extLst>
              <a:ext uri="{FF2B5EF4-FFF2-40B4-BE49-F238E27FC236}">
                <a16:creationId xmlns:a16="http://schemas.microsoft.com/office/drawing/2014/main" id="{617E8896-AA49-4FBF-8BB1-9480E622D5AF}"/>
              </a:ext>
            </a:extLst>
          </p:cNvPr>
          <p:cNvSpPr>
            <a:spLocks noGrp="1"/>
          </p:cNvSpPr>
          <p:nvPr>
            <p:ph idx="1"/>
          </p:nvPr>
        </p:nvSpPr>
        <p:spPr>
          <a:xfrm>
            <a:off x="6400800" y="1307592"/>
            <a:ext cx="5791199" cy="4674108"/>
          </a:xfrm>
        </p:spPr>
        <p:txBody>
          <a:bodyPr>
            <a:normAutofit lnSpcReduction="10000"/>
          </a:bodyPr>
          <a:lstStyle/>
          <a:p>
            <a:pPr marL="571500" lvl="0" indent="-571500">
              <a:buFont typeface="Arial" panose="020B0604020202020204" pitchFamily="34" charset="0"/>
              <a:buChar char="•"/>
            </a:pPr>
            <a:r>
              <a:rPr lang="en-US" dirty="0"/>
              <a:t>Azure Storage Type</a:t>
            </a:r>
          </a:p>
          <a:p>
            <a:pPr marL="571500" indent="-571500">
              <a:buFont typeface="Arial" panose="020B0604020202020204" pitchFamily="34" charset="0"/>
              <a:buChar char="•"/>
            </a:pPr>
            <a:r>
              <a:rPr lang="en-US" dirty="0"/>
              <a:t>Azure Storage Account and Azure Data Factory</a:t>
            </a:r>
          </a:p>
          <a:p>
            <a:pPr marL="571500" lvl="0" indent="-571500">
              <a:buFont typeface="Arial" panose="020B0604020202020204" pitchFamily="34" charset="0"/>
              <a:buChar char="•"/>
            </a:pPr>
            <a:r>
              <a:rPr lang="en-US" dirty="0"/>
              <a:t>Azure Data Factory – 1 (Hands on)</a:t>
            </a:r>
          </a:p>
          <a:p>
            <a:pPr marL="571500" indent="-571500">
              <a:buFont typeface="Arial" panose="020B0604020202020204" pitchFamily="34" charset="0"/>
              <a:buChar char="•"/>
            </a:pPr>
            <a:r>
              <a:rPr lang="en-US" dirty="0"/>
              <a:t>Azure Data Factory – 2 (Hands on)</a:t>
            </a:r>
          </a:p>
          <a:p>
            <a:pPr marL="571500" lvl="0" indent="-571500">
              <a:buFont typeface="Arial" panose="020B0604020202020204" pitchFamily="34" charset="0"/>
              <a:buChar char="•"/>
            </a:pPr>
            <a:r>
              <a:rPr lang="en-US" dirty="0"/>
              <a:t>Azure Data Factory – 3 (Hands on)</a:t>
            </a:r>
          </a:p>
        </p:txBody>
      </p:sp>
      <p:sp>
        <p:nvSpPr>
          <p:cNvPr id="6" name="Slide Number Placeholder 5">
            <a:extLst>
              <a:ext uri="{FF2B5EF4-FFF2-40B4-BE49-F238E27FC236}">
                <a16:creationId xmlns:a16="http://schemas.microsoft.com/office/drawing/2014/main" id="{082C8496-0D63-4559-BFA5-683F5780142B}"/>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2442842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19</a:t>
            </a:r>
          </a:p>
        </p:txBody>
      </p:sp>
      <p:sp>
        <p:nvSpPr>
          <p:cNvPr id="23" name="TextBox 22">
            <a:extLst>
              <a:ext uri="{FF2B5EF4-FFF2-40B4-BE49-F238E27FC236}">
                <a16:creationId xmlns:a16="http://schemas.microsoft.com/office/drawing/2014/main" id="{B662EB35-742B-4846-9A92-B1AF4B7CE5EB}"/>
              </a:ext>
            </a:extLst>
          </p:cNvPr>
          <p:cNvSpPr txBox="1"/>
          <p:nvPr/>
        </p:nvSpPr>
        <p:spPr>
          <a:xfrm>
            <a:off x="768097" y="2567411"/>
            <a:ext cx="2675630"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he Hand Black"/>
                <a:ea typeface="+mn-ea"/>
                <a:cs typeface="+mn-cs"/>
              </a:rPr>
              <a:t>3. Copy data activity from SQL Database to a container </a:t>
            </a:r>
            <a:r>
              <a:rPr kumimoji="0" lang="en-US" sz="4000" b="0" i="0" u="sng" strike="noStrike" kern="1200" cap="none" spc="0" normalizeH="0" baseline="0" noProof="0" dirty="0">
                <a:ln>
                  <a:noFill/>
                </a:ln>
                <a:solidFill>
                  <a:prstClr val="black"/>
                </a:solidFill>
                <a:effectLst/>
                <a:uLnTx/>
                <a:uFillTx/>
                <a:latin typeface="The Hand Black"/>
                <a:ea typeface="+mn-ea"/>
                <a:cs typeface="+mn-cs"/>
              </a:rPr>
              <a:t>using</a:t>
            </a:r>
            <a:r>
              <a:rPr kumimoji="0" lang="en-US" sz="4000" b="0" i="0" u="none" strike="noStrike" kern="1200" cap="none" spc="0" normalizeH="0" baseline="0" noProof="0" dirty="0">
                <a:ln>
                  <a:noFill/>
                </a:ln>
                <a:solidFill>
                  <a:prstClr val="black"/>
                </a:solidFill>
                <a:effectLst/>
                <a:uLnTx/>
                <a:uFillTx/>
                <a:latin typeface="The Hand Black"/>
                <a:ea typeface="+mn-ea"/>
                <a:cs typeface="+mn-cs"/>
              </a:rPr>
              <a:t> </a:t>
            </a:r>
            <a:r>
              <a:rPr lang="en-US" sz="4000" u="sng" dirty="0">
                <a:solidFill>
                  <a:prstClr val="black"/>
                </a:solidFill>
                <a:latin typeface="The Hand Black"/>
              </a:rPr>
              <a:t>Stored Procedure</a:t>
            </a:r>
            <a:endParaRPr kumimoji="0" lang="en-US" sz="4000" b="0" i="0" u="sng" strike="noStrike" kern="1200" cap="none" spc="0" normalizeH="0" baseline="0" noProof="0" dirty="0">
              <a:ln>
                <a:noFill/>
              </a:ln>
              <a:solidFill>
                <a:prstClr val="black"/>
              </a:solidFill>
              <a:effectLst/>
              <a:uLnTx/>
              <a:uFillTx/>
              <a:latin typeface="The Hand Black"/>
              <a:ea typeface="+mn-ea"/>
              <a:cs typeface="+mn-cs"/>
            </a:endParaRPr>
          </a:p>
        </p:txBody>
      </p:sp>
      <p:pic>
        <p:nvPicPr>
          <p:cNvPr id="7" name="Picture 6">
            <a:extLst>
              <a:ext uri="{FF2B5EF4-FFF2-40B4-BE49-F238E27FC236}">
                <a16:creationId xmlns:a16="http://schemas.microsoft.com/office/drawing/2014/main" id="{D4F88B38-6015-4EC3-A9F6-A0990A08334A}"/>
              </a:ext>
            </a:extLst>
          </p:cNvPr>
          <p:cNvPicPr/>
          <p:nvPr/>
        </p:nvPicPr>
        <p:blipFill>
          <a:blip r:embed="rId2"/>
          <a:stretch>
            <a:fillRect/>
          </a:stretch>
        </p:blipFill>
        <p:spPr>
          <a:xfrm>
            <a:off x="3581401" y="2063750"/>
            <a:ext cx="7298932" cy="4521985"/>
          </a:xfrm>
          <a:prstGeom prst="rect">
            <a:avLst/>
          </a:prstGeom>
        </p:spPr>
      </p:pic>
    </p:spTree>
    <p:extLst>
      <p:ext uri="{BB962C8B-B14F-4D97-AF65-F5344CB8AC3E}">
        <p14:creationId xmlns:p14="http://schemas.microsoft.com/office/powerpoint/2010/main" val="783550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20</a:t>
            </a:r>
          </a:p>
        </p:txBody>
      </p:sp>
      <p:sp>
        <p:nvSpPr>
          <p:cNvPr id="3" name="TextBox 2">
            <a:extLst>
              <a:ext uri="{FF2B5EF4-FFF2-40B4-BE49-F238E27FC236}">
                <a16:creationId xmlns:a16="http://schemas.microsoft.com/office/drawing/2014/main" id="{163D2B45-0E06-4E6B-8B55-446AE845168C}"/>
              </a:ext>
            </a:extLst>
          </p:cNvPr>
          <p:cNvSpPr txBox="1"/>
          <p:nvPr/>
        </p:nvSpPr>
        <p:spPr>
          <a:xfrm>
            <a:off x="768096" y="1947555"/>
            <a:ext cx="2921402" cy="523220"/>
          </a:xfrm>
          <a:prstGeom prst="rect">
            <a:avLst/>
          </a:prstGeom>
          <a:noFill/>
        </p:spPr>
        <p:txBody>
          <a:bodyPr wrap="square" rtlCol="0">
            <a:spAutoFit/>
          </a:bodyPr>
          <a:lstStyle/>
          <a:p>
            <a:r>
              <a:rPr lang="en-US" sz="2800" b="1" dirty="0"/>
              <a:t>Creating Stored Procedure</a:t>
            </a:r>
          </a:p>
        </p:txBody>
      </p:sp>
      <p:sp>
        <p:nvSpPr>
          <p:cNvPr id="16" name="TextBox 15">
            <a:extLst>
              <a:ext uri="{FF2B5EF4-FFF2-40B4-BE49-F238E27FC236}">
                <a16:creationId xmlns:a16="http://schemas.microsoft.com/office/drawing/2014/main" id="{6164F71F-EB04-4177-94F5-09ED2033F2C1}"/>
              </a:ext>
            </a:extLst>
          </p:cNvPr>
          <p:cNvSpPr txBox="1"/>
          <p:nvPr/>
        </p:nvSpPr>
        <p:spPr>
          <a:xfrm>
            <a:off x="6373746" y="2009110"/>
            <a:ext cx="5668098" cy="523220"/>
          </a:xfrm>
          <a:prstGeom prst="rect">
            <a:avLst/>
          </a:prstGeom>
          <a:noFill/>
        </p:spPr>
        <p:txBody>
          <a:bodyPr wrap="square">
            <a:spAutoFit/>
          </a:bodyPr>
          <a:lstStyle/>
          <a:p>
            <a:r>
              <a:rPr lang="en-US" sz="2800" b="1" dirty="0"/>
              <a:t>Output after running the pipeline</a:t>
            </a:r>
          </a:p>
        </p:txBody>
      </p:sp>
      <p:pic>
        <p:nvPicPr>
          <p:cNvPr id="8" name="Picture 7">
            <a:extLst>
              <a:ext uri="{FF2B5EF4-FFF2-40B4-BE49-F238E27FC236}">
                <a16:creationId xmlns:a16="http://schemas.microsoft.com/office/drawing/2014/main" id="{036E7C08-75DC-42BF-95C9-E5C041ADD62D}"/>
              </a:ext>
            </a:extLst>
          </p:cNvPr>
          <p:cNvPicPr/>
          <p:nvPr/>
        </p:nvPicPr>
        <p:blipFill>
          <a:blip r:embed="rId2"/>
          <a:stretch>
            <a:fillRect/>
          </a:stretch>
        </p:blipFill>
        <p:spPr>
          <a:xfrm>
            <a:off x="516043" y="2612712"/>
            <a:ext cx="5264526" cy="3549027"/>
          </a:xfrm>
          <a:prstGeom prst="rect">
            <a:avLst/>
          </a:prstGeom>
        </p:spPr>
      </p:pic>
      <p:pic>
        <p:nvPicPr>
          <p:cNvPr id="11" name="Picture 10">
            <a:extLst>
              <a:ext uri="{FF2B5EF4-FFF2-40B4-BE49-F238E27FC236}">
                <a16:creationId xmlns:a16="http://schemas.microsoft.com/office/drawing/2014/main" id="{6F1F8DD3-245C-4AD6-9719-84C3E5880F91}"/>
              </a:ext>
            </a:extLst>
          </p:cNvPr>
          <p:cNvPicPr/>
          <p:nvPr/>
        </p:nvPicPr>
        <p:blipFill rotWithShape="1">
          <a:blip r:embed="rId3"/>
          <a:srcRect t="3294" r="4750" b="13636"/>
          <a:stretch/>
        </p:blipFill>
        <p:spPr>
          <a:xfrm>
            <a:off x="5855882" y="2612712"/>
            <a:ext cx="6035040" cy="3743638"/>
          </a:xfrm>
          <a:prstGeom prst="rect">
            <a:avLst/>
          </a:prstGeom>
        </p:spPr>
      </p:pic>
    </p:spTree>
    <p:extLst>
      <p:ext uri="{BB962C8B-B14F-4D97-AF65-F5344CB8AC3E}">
        <p14:creationId xmlns:p14="http://schemas.microsoft.com/office/powerpoint/2010/main" val="918541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FF37D85-DC87-4D53-991F-CBEBBA616E0A}"/>
              </a:ext>
            </a:extLst>
          </p:cNvPr>
          <p:cNvPicPr/>
          <p:nvPr/>
        </p:nvPicPr>
        <p:blipFill rotWithShape="1">
          <a:blip r:embed="rId2"/>
          <a:srcRect r="9736" b="16837"/>
          <a:stretch/>
        </p:blipFill>
        <p:spPr>
          <a:xfrm>
            <a:off x="5824086" y="2484187"/>
            <a:ext cx="5760720" cy="3970318"/>
          </a:xfrm>
          <a:prstGeom prst="rect">
            <a:avLst/>
          </a:prstGeom>
        </p:spPr>
      </p:pic>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21</a:t>
            </a:r>
          </a:p>
        </p:txBody>
      </p:sp>
      <p:sp>
        <p:nvSpPr>
          <p:cNvPr id="23" name="TextBox 22">
            <a:extLst>
              <a:ext uri="{FF2B5EF4-FFF2-40B4-BE49-F238E27FC236}">
                <a16:creationId xmlns:a16="http://schemas.microsoft.com/office/drawing/2014/main" id="{B662EB35-742B-4846-9A92-B1AF4B7CE5EB}"/>
              </a:ext>
            </a:extLst>
          </p:cNvPr>
          <p:cNvSpPr txBox="1"/>
          <p:nvPr/>
        </p:nvSpPr>
        <p:spPr>
          <a:xfrm>
            <a:off x="768096" y="1776301"/>
            <a:ext cx="10769783"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The Hand Black"/>
              </a:rPr>
              <a:t>4</a:t>
            </a:r>
            <a:r>
              <a:rPr kumimoji="0" lang="en-US" sz="4000" b="0" i="0" u="none" strike="noStrike" kern="1200" cap="none" spc="0" normalizeH="0" baseline="0" noProof="0" dirty="0">
                <a:ln>
                  <a:noFill/>
                </a:ln>
                <a:solidFill>
                  <a:prstClr val="black"/>
                </a:solidFill>
                <a:effectLst/>
                <a:uLnTx/>
                <a:uFillTx/>
                <a:latin typeface="The Hand Black"/>
                <a:ea typeface="+mn-ea"/>
                <a:cs typeface="+mn-cs"/>
              </a:rPr>
              <a:t>. Tracking changes in SQL database and copy </a:t>
            </a:r>
            <a:r>
              <a:rPr kumimoji="0" lang="en-US" sz="4000" b="0" i="0" u="none" strike="noStrike" kern="1200" cap="none" spc="0" normalizeH="0" baseline="0" noProof="0" dirty="0" err="1">
                <a:ln>
                  <a:noFill/>
                </a:ln>
                <a:solidFill>
                  <a:prstClr val="black"/>
                </a:solidFill>
                <a:effectLst/>
                <a:uLnTx/>
                <a:uFillTx/>
                <a:latin typeface="The Hand Black"/>
                <a:ea typeface="+mn-ea"/>
                <a:cs typeface="+mn-cs"/>
              </a:rPr>
              <a:t>dat</a:t>
            </a:r>
            <a:r>
              <a:rPr lang="en-US" sz="4000" dirty="0">
                <a:solidFill>
                  <a:prstClr val="black"/>
                </a:solidFill>
                <a:latin typeface="The Hand Black"/>
              </a:rPr>
              <a:t>a </a:t>
            </a:r>
            <a:r>
              <a:rPr kumimoji="0" lang="en-US" sz="4000" b="0" i="0" u="none" strike="noStrike" kern="1200" cap="none" spc="0" normalizeH="0" baseline="0" noProof="0" dirty="0">
                <a:ln>
                  <a:noFill/>
                </a:ln>
                <a:solidFill>
                  <a:prstClr val="black"/>
                </a:solidFill>
                <a:effectLst/>
                <a:uLnTx/>
                <a:uFillTx/>
                <a:latin typeface="The Hand Black"/>
                <a:ea typeface="+mn-ea"/>
                <a:cs typeface="+mn-cs"/>
              </a:rPr>
              <a:t>activity on change </a:t>
            </a:r>
            <a:endParaRPr kumimoji="0" lang="en-US" sz="4000" b="0" i="0" u="sng" strike="noStrike" kern="1200" cap="none" spc="0" normalizeH="0" baseline="0" noProof="0" dirty="0">
              <a:ln>
                <a:noFill/>
              </a:ln>
              <a:solidFill>
                <a:prstClr val="black"/>
              </a:solidFill>
              <a:effectLst/>
              <a:uLnTx/>
              <a:uFillTx/>
              <a:latin typeface="The Hand Black"/>
              <a:ea typeface="+mn-ea"/>
              <a:cs typeface="+mn-cs"/>
            </a:endParaRPr>
          </a:p>
        </p:txBody>
      </p:sp>
      <p:sp>
        <p:nvSpPr>
          <p:cNvPr id="13" name="TextBox 12">
            <a:extLst>
              <a:ext uri="{FF2B5EF4-FFF2-40B4-BE49-F238E27FC236}">
                <a16:creationId xmlns:a16="http://schemas.microsoft.com/office/drawing/2014/main" id="{6C8CA38B-5713-4F1F-992E-3682C33C304D}"/>
              </a:ext>
            </a:extLst>
          </p:cNvPr>
          <p:cNvSpPr txBox="1"/>
          <p:nvPr/>
        </p:nvSpPr>
        <p:spPr>
          <a:xfrm>
            <a:off x="682726" y="2865997"/>
            <a:ext cx="5141360" cy="310854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800" b="0" i="0" u="none" strike="noStrike" kern="1200" cap="none" spc="0" normalizeH="0" baseline="0" noProof="0" dirty="0">
                <a:ln>
                  <a:noFill/>
                </a:ln>
                <a:solidFill>
                  <a:prstClr val="black"/>
                </a:solidFill>
                <a:effectLst/>
                <a:uLnTx/>
                <a:uFillTx/>
                <a:latin typeface="The Hand Black"/>
                <a:ea typeface="+mn-ea"/>
                <a:cs typeface="+mn-cs"/>
              </a:rPr>
              <a:t>This activity involves the creation of a watermark table to prevent any kind of override in the schema if some changes happen. After that we created two lookups i.e., old and new for monitoring of data modification and then copy data activity is carried out. On top of that storage procedure was carried out to execute predefined procedure.</a:t>
            </a:r>
          </a:p>
        </p:txBody>
      </p:sp>
    </p:spTree>
    <p:extLst>
      <p:ext uri="{BB962C8B-B14F-4D97-AF65-F5344CB8AC3E}">
        <p14:creationId xmlns:p14="http://schemas.microsoft.com/office/powerpoint/2010/main" val="41711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22</a:t>
            </a:r>
          </a:p>
        </p:txBody>
      </p:sp>
      <p:sp>
        <p:nvSpPr>
          <p:cNvPr id="23" name="TextBox 22">
            <a:extLst>
              <a:ext uri="{FF2B5EF4-FFF2-40B4-BE49-F238E27FC236}">
                <a16:creationId xmlns:a16="http://schemas.microsoft.com/office/drawing/2014/main" id="{B662EB35-742B-4846-9A92-B1AF4B7CE5EB}"/>
              </a:ext>
            </a:extLst>
          </p:cNvPr>
          <p:cNvSpPr txBox="1"/>
          <p:nvPr/>
        </p:nvSpPr>
        <p:spPr>
          <a:xfrm>
            <a:off x="768096" y="2567411"/>
            <a:ext cx="2675630"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The Hand Black"/>
                <a:ea typeface="+mn-ea"/>
                <a:cs typeface="+mn-cs"/>
              </a:rPr>
              <a:t>Pipeline creation using lookup activities to query the database and copy on condition being satisfied</a:t>
            </a:r>
            <a:endParaRPr kumimoji="0" lang="en-US" sz="4000" b="0" i="0" u="sng" strike="noStrike" kern="1200" cap="none" spc="0" normalizeH="0" baseline="0" noProof="0" dirty="0">
              <a:ln>
                <a:noFill/>
              </a:ln>
              <a:solidFill>
                <a:prstClr val="black"/>
              </a:solidFill>
              <a:effectLst/>
              <a:uLnTx/>
              <a:uFillTx/>
              <a:latin typeface="The Hand Black"/>
              <a:ea typeface="+mn-ea"/>
              <a:cs typeface="+mn-cs"/>
            </a:endParaRPr>
          </a:p>
        </p:txBody>
      </p:sp>
      <p:pic>
        <p:nvPicPr>
          <p:cNvPr id="9" name="Picture 8">
            <a:extLst>
              <a:ext uri="{FF2B5EF4-FFF2-40B4-BE49-F238E27FC236}">
                <a16:creationId xmlns:a16="http://schemas.microsoft.com/office/drawing/2014/main" id="{90A47D89-4F55-4E8D-831D-3FCD7F78ACB8}"/>
              </a:ext>
            </a:extLst>
          </p:cNvPr>
          <p:cNvPicPr/>
          <p:nvPr/>
        </p:nvPicPr>
        <p:blipFill rotWithShape="1">
          <a:blip r:embed="rId2"/>
          <a:srcRect r="2833" b="5524"/>
          <a:stretch/>
        </p:blipFill>
        <p:spPr>
          <a:xfrm>
            <a:off x="3207420" y="1912180"/>
            <a:ext cx="7839969" cy="4809295"/>
          </a:xfrm>
          <a:prstGeom prst="rect">
            <a:avLst/>
          </a:prstGeom>
        </p:spPr>
      </p:pic>
    </p:spTree>
    <p:extLst>
      <p:ext uri="{BB962C8B-B14F-4D97-AF65-F5344CB8AC3E}">
        <p14:creationId xmlns:p14="http://schemas.microsoft.com/office/powerpoint/2010/main" val="1280985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ADF081-3837-4DF8-BB12-0CEA5E54DA72}"/>
              </a:ext>
            </a:extLst>
          </p:cNvPr>
          <p:cNvPicPr/>
          <p:nvPr/>
        </p:nvPicPr>
        <p:blipFill rotWithShape="1">
          <a:blip r:embed="rId2"/>
          <a:srcRect l="4473" r="-4473"/>
          <a:stretch/>
        </p:blipFill>
        <p:spPr>
          <a:xfrm>
            <a:off x="3517604" y="2027752"/>
            <a:ext cx="7836196" cy="4621113"/>
          </a:xfrm>
          <a:prstGeom prst="rect">
            <a:avLst/>
          </a:prstGeom>
        </p:spPr>
      </p:pic>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- 5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23</a:t>
            </a:r>
          </a:p>
        </p:txBody>
      </p:sp>
      <p:sp>
        <p:nvSpPr>
          <p:cNvPr id="23" name="TextBox 22">
            <a:extLst>
              <a:ext uri="{FF2B5EF4-FFF2-40B4-BE49-F238E27FC236}">
                <a16:creationId xmlns:a16="http://schemas.microsoft.com/office/drawing/2014/main" id="{B662EB35-742B-4846-9A92-B1AF4B7CE5EB}"/>
              </a:ext>
            </a:extLst>
          </p:cNvPr>
          <p:cNvSpPr txBox="1"/>
          <p:nvPr/>
        </p:nvSpPr>
        <p:spPr>
          <a:xfrm>
            <a:off x="570613" y="2137707"/>
            <a:ext cx="2946991"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prstClr val="black"/>
                </a:solidFill>
                <a:latin typeface="The Hand Black"/>
              </a:rPr>
              <a:t>Extending the pipeline by </a:t>
            </a:r>
            <a:r>
              <a:rPr kumimoji="0" lang="en-US" sz="4000" b="0" i="0" u="none" strike="noStrike" kern="1200" cap="none" spc="0" normalizeH="0" baseline="0" noProof="0" dirty="0">
                <a:ln>
                  <a:noFill/>
                </a:ln>
                <a:solidFill>
                  <a:prstClr val="black"/>
                </a:solidFill>
                <a:effectLst/>
                <a:uLnTx/>
                <a:uFillTx/>
                <a:latin typeface="The Hand Black"/>
                <a:ea typeface="+mn-ea"/>
                <a:cs typeface="+mn-cs"/>
              </a:rPr>
              <a:t>adding a  stored procedure activity that runs </a:t>
            </a:r>
            <a:r>
              <a:rPr lang="en-US" sz="4000" dirty="0">
                <a:solidFill>
                  <a:prstClr val="black"/>
                </a:solidFill>
                <a:latin typeface="The Hand Black"/>
              </a:rPr>
              <a:t>on successful copy data activity to update certain table in the database.</a:t>
            </a:r>
            <a:endParaRPr kumimoji="0" lang="en-US" sz="4000" b="0" i="0" u="sng" strike="noStrike" kern="1200" cap="none" spc="0" normalizeH="0" baseline="0" noProof="0" dirty="0">
              <a:ln>
                <a:noFill/>
              </a:ln>
              <a:solidFill>
                <a:prstClr val="black"/>
              </a:solidFill>
              <a:effectLst/>
              <a:uLnTx/>
              <a:uFillTx/>
              <a:latin typeface="The Hand Black"/>
              <a:ea typeface="+mn-ea"/>
              <a:cs typeface="+mn-cs"/>
            </a:endParaRPr>
          </a:p>
        </p:txBody>
      </p:sp>
    </p:spTree>
    <p:extLst>
      <p:ext uri="{BB962C8B-B14F-4D97-AF65-F5344CB8AC3E}">
        <p14:creationId xmlns:p14="http://schemas.microsoft.com/office/powerpoint/2010/main" val="1113189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BB92-813C-4042-B316-05BBE4D46BC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15194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1 (AZURE STORAGE TYPE)</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2</a:t>
            </a:r>
          </a:p>
        </p:txBody>
      </p:sp>
      <p:sp>
        <p:nvSpPr>
          <p:cNvPr id="4" name="Content Placeholder 3">
            <a:extLst>
              <a:ext uri="{FF2B5EF4-FFF2-40B4-BE49-F238E27FC236}">
                <a16:creationId xmlns:a16="http://schemas.microsoft.com/office/drawing/2014/main" id="{0BD16D1C-9EEF-4651-A68F-EAC0FCA0E18E}"/>
              </a:ext>
            </a:extLst>
          </p:cNvPr>
          <p:cNvSpPr>
            <a:spLocks noGrp="1"/>
          </p:cNvSpPr>
          <p:nvPr>
            <p:ph idx="1"/>
          </p:nvPr>
        </p:nvSpPr>
        <p:spPr>
          <a:xfrm>
            <a:off x="838200" y="2075688"/>
            <a:ext cx="10515600" cy="4023108"/>
          </a:xfrm>
        </p:spPr>
        <p:txBody>
          <a:bodyPr numCol="2">
            <a:normAutofit fontScale="85000" lnSpcReduction="20000"/>
          </a:bodyPr>
          <a:lstStyle/>
          <a:p>
            <a:r>
              <a:rPr lang="en-US" sz="3200" dirty="0"/>
              <a:t>SERVICES IN AZURE TO STORE DATA:</a:t>
            </a:r>
          </a:p>
          <a:p>
            <a:r>
              <a:rPr lang="en-US" sz="3200" dirty="0"/>
              <a:t>Blobs</a:t>
            </a:r>
          </a:p>
          <a:p>
            <a:r>
              <a:rPr lang="en-US" sz="3200" dirty="0"/>
              <a:t>Queues</a:t>
            </a:r>
          </a:p>
          <a:p>
            <a:r>
              <a:rPr lang="en-US" sz="3200" dirty="0"/>
              <a:t>Tables</a:t>
            </a:r>
          </a:p>
          <a:p>
            <a:r>
              <a:rPr lang="en-US" sz="3200" dirty="0"/>
              <a:t>Files</a:t>
            </a:r>
          </a:p>
          <a:p>
            <a:endParaRPr lang="en-US" sz="3200" dirty="0"/>
          </a:p>
          <a:p>
            <a:r>
              <a:rPr lang="en-US" sz="3200" dirty="0"/>
              <a:t>TYPES OF AZURE STORAGE ACCOUNTS:</a:t>
            </a:r>
          </a:p>
          <a:p>
            <a:pPr lvl="1"/>
            <a:r>
              <a:rPr lang="en-US" sz="2800" dirty="0"/>
              <a:t>Azure Blob Storage</a:t>
            </a:r>
          </a:p>
          <a:p>
            <a:pPr lvl="1"/>
            <a:r>
              <a:rPr lang="en-US" sz="2800" dirty="0"/>
              <a:t>Azure Gen1 Storage</a:t>
            </a:r>
          </a:p>
          <a:p>
            <a:pPr lvl="1"/>
            <a:r>
              <a:rPr lang="en-US" sz="2800" dirty="0"/>
              <a:t>Azure Gen2 - Data Lake</a:t>
            </a:r>
          </a:p>
          <a:p>
            <a:r>
              <a:rPr lang="en-US" sz="3200" dirty="0"/>
              <a:t>Redundancy in different storage types: GRS,ZRS,LRS</a:t>
            </a:r>
          </a:p>
          <a:p>
            <a:endParaRPr lang="en-US" sz="3200" dirty="0"/>
          </a:p>
          <a:p>
            <a:r>
              <a:rPr lang="en-US" sz="3200" dirty="0"/>
              <a:t>Managing and Monitoring the Stored account:</a:t>
            </a:r>
          </a:p>
          <a:p>
            <a:pPr lvl="1"/>
            <a:r>
              <a:rPr lang="en-US" sz="2800" dirty="0"/>
              <a:t>Using Metrics</a:t>
            </a:r>
          </a:p>
          <a:p>
            <a:pPr lvl="1"/>
            <a:r>
              <a:rPr lang="en-US" sz="2800" dirty="0"/>
              <a:t>and Alerts</a:t>
            </a:r>
          </a:p>
          <a:p>
            <a:r>
              <a:rPr lang="en-US" sz="3200" dirty="0"/>
              <a:t>Demo regarding the Azure Storage account Service.</a:t>
            </a:r>
          </a:p>
        </p:txBody>
      </p:sp>
    </p:spTree>
    <p:extLst>
      <p:ext uri="{BB962C8B-B14F-4D97-AF65-F5344CB8AC3E}">
        <p14:creationId xmlns:p14="http://schemas.microsoft.com/office/powerpoint/2010/main" val="78364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a:xfrm>
            <a:off x="768096" y="314791"/>
            <a:ext cx="10515600" cy="1325563"/>
          </a:xfrm>
        </p:spPr>
        <p:txBody>
          <a:bodyPr>
            <a:normAutofit fontScale="90000"/>
          </a:bodyPr>
          <a:lstStyle/>
          <a:p>
            <a:r>
              <a:rPr lang="en-US" dirty="0"/>
              <a:t>Day – 2 (Azure Storage Type (Hands On) &amp; Azure Data Factory)</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3</a:t>
            </a:r>
          </a:p>
        </p:txBody>
      </p:sp>
      <p:sp>
        <p:nvSpPr>
          <p:cNvPr id="4" name="Content Placeholder 3">
            <a:extLst>
              <a:ext uri="{FF2B5EF4-FFF2-40B4-BE49-F238E27FC236}">
                <a16:creationId xmlns:a16="http://schemas.microsoft.com/office/drawing/2014/main" id="{0BD16D1C-9EEF-4651-A68F-EAC0FCA0E18E}"/>
              </a:ext>
            </a:extLst>
          </p:cNvPr>
          <p:cNvSpPr>
            <a:spLocks noGrp="1"/>
          </p:cNvSpPr>
          <p:nvPr>
            <p:ph idx="1"/>
          </p:nvPr>
        </p:nvSpPr>
        <p:spPr>
          <a:xfrm>
            <a:off x="838200" y="2075688"/>
            <a:ext cx="10520494" cy="4039886"/>
          </a:xfrm>
        </p:spPr>
        <p:txBody>
          <a:bodyPr numCol="2">
            <a:normAutofit/>
          </a:bodyPr>
          <a:lstStyle/>
          <a:p>
            <a:pPr lvl="0"/>
            <a:r>
              <a:rPr lang="en-US" sz="3200" dirty="0"/>
              <a:t>Introduction to Azure Data Factory.</a:t>
            </a:r>
          </a:p>
          <a:p>
            <a:pPr lvl="0"/>
            <a:r>
              <a:rPr lang="en-US" sz="3200" dirty="0"/>
              <a:t>Discussion on concepts like Azure Active Directory, architecture of the storage account.</a:t>
            </a:r>
          </a:p>
          <a:p>
            <a:pPr lvl="0"/>
            <a:r>
              <a:rPr lang="en-US" sz="3200" dirty="0"/>
              <a:t>Data Factory's orchestration capabilities enable you to design and automate complex data workflows, making it easier to transform and process data as it flows through your organization</a:t>
            </a:r>
          </a:p>
          <a:p>
            <a:pPr lvl="0"/>
            <a:r>
              <a:rPr lang="en-US" sz="3200" dirty="0"/>
              <a:t>Creation of the Azure resource group, storage account , Azure Storage account containers , Azure Data Factory </a:t>
            </a:r>
            <a:r>
              <a:rPr lang="en-US" sz="3200" dirty="0" err="1"/>
              <a:t>etc</a:t>
            </a:r>
            <a:r>
              <a:rPr lang="en-US" sz="3200" dirty="0"/>
              <a:t> using Azure CLI.</a:t>
            </a:r>
          </a:p>
        </p:txBody>
      </p:sp>
    </p:spTree>
    <p:extLst>
      <p:ext uri="{BB962C8B-B14F-4D97-AF65-F5344CB8AC3E}">
        <p14:creationId xmlns:p14="http://schemas.microsoft.com/office/powerpoint/2010/main" val="3937518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2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4</a:t>
            </a:r>
          </a:p>
        </p:txBody>
      </p:sp>
      <p:sp>
        <p:nvSpPr>
          <p:cNvPr id="4" name="Content Placeholder 3">
            <a:extLst>
              <a:ext uri="{FF2B5EF4-FFF2-40B4-BE49-F238E27FC236}">
                <a16:creationId xmlns:a16="http://schemas.microsoft.com/office/drawing/2014/main" id="{0BD16D1C-9EEF-4651-A68F-EAC0FCA0E18E}"/>
              </a:ext>
            </a:extLst>
          </p:cNvPr>
          <p:cNvSpPr>
            <a:spLocks noGrp="1"/>
          </p:cNvSpPr>
          <p:nvPr>
            <p:ph idx="1"/>
          </p:nvPr>
        </p:nvSpPr>
        <p:spPr>
          <a:xfrm>
            <a:off x="838200" y="2075688"/>
            <a:ext cx="10713440" cy="550066"/>
          </a:xfrm>
        </p:spPr>
        <p:txBody>
          <a:bodyPr numCol="2">
            <a:normAutofit fontScale="92500" lnSpcReduction="10000"/>
          </a:bodyPr>
          <a:lstStyle/>
          <a:p>
            <a:pPr marL="0" lvl="0" indent="0">
              <a:buNone/>
            </a:pPr>
            <a:r>
              <a:rPr lang="en-US" sz="3200" dirty="0"/>
              <a:t>Resource group and Storage account creation using Azure CLI</a:t>
            </a:r>
          </a:p>
        </p:txBody>
      </p:sp>
      <p:pic>
        <p:nvPicPr>
          <p:cNvPr id="5" name="Picture 4" descr="A screenshot of a computer&#10;&#10;Description automatically generated">
            <a:extLst>
              <a:ext uri="{FF2B5EF4-FFF2-40B4-BE49-F238E27FC236}">
                <a16:creationId xmlns:a16="http://schemas.microsoft.com/office/drawing/2014/main" id="{18D9E3FA-2A96-4329-9757-96900570A0E4}"/>
              </a:ext>
            </a:extLst>
          </p:cNvPr>
          <p:cNvPicPr>
            <a:picLocks noChangeAspect="1"/>
          </p:cNvPicPr>
          <p:nvPr/>
        </p:nvPicPr>
        <p:blipFill rotWithShape="1">
          <a:blip r:embed="rId2"/>
          <a:srcRect l="1" t="21209" r="31545" b="5072"/>
          <a:stretch/>
        </p:blipFill>
        <p:spPr>
          <a:xfrm>
            <a:off x="6709088" y="3048634"/>
            <a:ext cx="4754880" cy="32004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282BAD1-0028-4E1F-9A5D-552F40B7D970}"/>
              </a:ext>
            </a:extLst>
          </p:cNvPr>
          <p:cNvPicPr>
            <a:picLocks noChangeAspect="1"/>
          </p:cNvPicPr>
          <p:nvPr/>
        </p:nvPicPr>
        <p:blipFill rotWithShape="1">
          <a:blip r:embed="rId3"/>
          <a:srcRect l="-194" t="38540" r="37847" b="6532"/>
          <a:stretch/>
        </p:blipFill>
        <p:spPr>
          <a:xfrm>
            <a:off x="211756" y="2774314"/>
            <a:ext cx="6309360" cy="3474720"/>
          </a:xfrm>
          <a:prstGeom prst="rect">
            <a:avLst/>
          </a:prstGeom>
        </p:spPr>
      </p:pic>
    </p:spTree>
    <p:extLst>
      <p:ext uri="{BB962C8B-B14F-4D97-AF65-F5344CB8AC3E}">
        <p14:creationId xmlns:p14="http://schemas.microsoft.com/office/powerpoint/2010/main" val="2309654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C0F8DD79-F10B-4F3C-AEA4-22DA10539F66}"/>
              </a:ext>
            </a:extLst>
          </p:cNvPr>
          <p:cNvPicPr>
            <a:picLocks noChangeAspect="1"/>
          </p:cNvPicPr>
          <p:nvPr/>
        </p:nvPicPr>
        <p:blipFill rotWithShape="1">
          <a:blip r:embed="rId2"/>
          <a:srcRect t="13194" r="6825" b="6866"/>
          <a:stretch/>
        </p:blipFill>
        <p:spPr>
          <a:xfrm>
            <a:off x="6096000" y="2890852"/>
            <a:ext cx="6309360" cy="3383280"/>
          </a:xfrm>
          <a:prstGeom prst="rect">
            <a:avLst/>
          </a:prstGeom>
        </p:spPr>
      </p:pic>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2 (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p:txBody>
          <a:bodyPr/>
          <a:lstStyle/>
          <a:p>
            <a:r>
              <a:rPr lang="en-US" dirty="0"/>
              <a:t>5</a:t>
            </a:r>
          </a:p>
        </p:txBody>
      </p:sp>
      <p:sp>
        <p:nvSpPr>
          <p:cNvPr id="4" name="Content Placeholder 3">
            <a:extLst>
              <a:ext uri="{FF2B5EF4-FFF2-40B4-BE49-F238E27FC236}">
                <a16:creationId xmlns:a16="http://schemas.microsoft.com/office/drawing/2014/main" id="{0BD16D1C-9EEF-4651-A68F-EAC0FCA0E18E}"/>
              </a:ext>
            </a:extLst>
          </p:cNvPr>
          <p:cNvSpPr>
            <a:spLocks noGrp="1"/>
          </p:cNvSpPr>
          <p:nvPr>
            <p:ph idx="1"/>
          </p:nvPr>
        </p:nvSpPr>
        <p:spPr>
          <a:xfrm>
            <a:off x="838200" y="2075688"/>
            <a:ext cx="10713440" cy="550066"/>
          </a:xfrm>
        </p:spPr>
        <p:txBody>
          <a:bodyPr numCol="2">
            <a:normAutofit fontScale="92500" lnSpcReduction="10000"/>
          </a:bodyPr>
          <a:lstStyle/>
          <a:p>
            <a:pPr marL="0" lvl="0" indent="0">
              <a:buNone/>
            </a:pPr>
            <a:r>
              <a:rPr lang="en-US" sz="3200" dirty="0"/>
              <a:t>Creation of Containers and data factory using Azure CLI</a:t>
            </a:r>
          </a:p>
        </p:txBody>
      </p:sp>
      <p:pic>
        <p:nvPicPr>
          <p:cNvPr id="10" name="Picture 9" descr="A screenshot of a computer&#10;&#10;Description automatically generated">
            <a:extLst>
              <a:ext uri="{FF2B5EF4-FFF2-40B4-BE49-F238E27FC236}">
                <a16:creationId xmlns:a16="http://schemas.microsoft.com/office/drawing/2014/main" id="{A72742B4-48A7-44AE-BDDF-3D825D8167F6}"/>
              </a:ext>
            </a:extLst>
          </p:cNvPr>
          <p:cNvPicPr>
            <a:picLocks noChangeAspect="1"/>
          </p:cNvPicPr>
          <p:nvPr/>
        </p:nvPicPr>
        <p:blipFill rotWithShape="1">
          <a:blip r:embed="rId3"/>
          <a:srcRect l="-2" t="14712" r="15929" b="5420"/>
          <a:stretch/>
        </p:blipFill>
        <p:spPr>
          <a:xfrm>
            <a:off x="173736" y="2799412"/>
            <a:ext cx="5852160" cy="3474720"/>
          </a:xfrm>
          <a:prstGeom prst="rect">
            <a:avLst/>
          </a:prstGeom>
        </p:spPr>
      </p:pic>
    </p:spTree>
    <p:extLst>
      <p:ext uri="{BB962C8B-B14F-4D97-AF65-F5344CB8AC3E}">
        <p14:creationId xmlns:p14="http://schemas.microsoft.com/office/powerpoint/2010/main" val="126596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3 ( Azure Data Factory – 1 )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6356350"/>
            <a:ext cx="2673096" cy="365125"/>
          </a:xfrm>
        </p:spPr>
        <p:txBody>
          <a:bodyPr/>
          <a:lstStyle/>
          <a:p>
            <a:r>
              <a:rPr lang="en-US" dirty="0"/>
              <a:t>6</a:t>
            </a:r>
          </a:p>
        </p:txBody>
      </p:sp>
      <p:sp>
        <p:nvSpPr>
          <p:cNvPr id="11" name="Content Placeholder 3">
            <a:extLst>
              <a:ext uri="{FF2B5EF4-FFF2-40B4-BE49-F238E27FC236}">
                <a16:creationId xmlns:a16="http://schemas.microsoft.com/office/drawing/2014/main" id="{E72467D1-9AC7-40FA-92B4-F9B69C3ACF07}"/>
              </a:ext>
            </a:extLst>
          </p:cNvPr>
          <p:cNvSpPr>
            <a:spLocks noGrp="1"/>
          </p:cNvSpPr>
          <p:nvPr>
            <p:ph idx="1"/>
          </p:nvPr>
        </p:nvSpPr>
        <p:spPr>
          <a:xfrm>
            <a:off x="857452" y="2148985"/>
            <a:ext cx="3445042" cy="4473196"/>
          </a:xfrm>
        </p:spPr>
        <p:txBody>
          <a:bodyPr numCol="1">
            <a:normAutofit/>
          </a:bodyPr>
          <a:lstStyle/>
          <a:p>
            <a:pPr lvl="0"/>
            <a:r>
              <a:rPr lang="en-US" sz="3200" dirty="0"/>
              <a:t>Copy Data activity using Azure Data Factory i.e., fetching the data from one container of the Azure storage account to another container that is output with the concept of the Azure Linked Service.</a:t>
            </a:r>
          </a:p>
        </p:txBody>
      </p:sp>
      <p:pic>
        <p:nvPicPr>
          <p:cNvPr id="16" name="Picture 15">
            <a:extLst>
              <a:ext uri="{FF2B5EF4-FFF2-40B4-BE49-F238E27FC236}">
                <a16:creationId xmlns:a16="http://schemas.microsoft.com/office/drawing/2014/main" id="{81DC16F6-0899-4B12-B62A-B154A858643F}"/>
              </a:ext>
            </a:extLst>
          </p:cNvPr>
          <p:cNvPicPr>
            <a:picLocks noChangeAspect="1"/>
          </p:cNvPicPr>
          <p:nvPr/>
        </p:nvPicPr>
        <p:blipFill rotWithShape="1">
          <a:blip r:embed="rId2"/>
          <a:srcRect l="252" t="10344" r="4222" b="5301"/>
          <a:stretch/>
        </p:blipFill>
        <p:spPr>
          <a:xfrm>
            <a:off x="4302494" y="2469602"/>
            <a:ext cx="6858000" cy="3657600"/>
          </a:xfrm>
          <a:prstGeom prst="rect">
            <a:avLst/>
          </a:prstGeom>
        </p:spPr>
      </p:pic>
    </p:spTree>
    <p:extLst>
      <p:ext uri="{BB962C8B-B14F-4D97-AF65-F5344CB8AC3E}">
        <p14:creationId xmlns:p14="http://schemas.microsoft.com/office/powerpoint/2010/main" val="140270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0C21497-9336-42A1-8AEE-BEA0692A2BBF}"/>
              </a:ext>
            </a:extLst>
          </p:cNvPr>
          <p:cNvSpPr txBox="1"/>
          <p:nvPr/>
        </p:nvSpPr>
        <p:spPr>
          <a:xfrm>
            <a:off x="6096000" y="4939174"/>
            <a:ext cx="5267906" cy="1754326"/>
          </a:xfrm>
          <a:prstGeom prst="rect">
            <a:avLst/>
          </a:prstGeom>
          <a:noFill/>
        </p:spPr>
        <p:txBody>
          <a:bodyPr wrap="square">
            <a:spAutoFit/>
          </a:bodyPr>
          <a:lstStyle/>
          <a:p>
            <a:pPr>
              <a:spcAft>
                <a:spcPts val="600"/>
              </a:spcAft>
            </a:pPr>
            <a:r>
              <a:rPr lang="en-US" sz="3600" dirty="0"/>
              <a:t>Executing a condition using Azure Pipeline Expression builder which is a functionality of the Filter activity</a:t>
            </a:r>
            <a:endParaRPr lang="en-US" sz="3600" dirty="0">
              <a:latin typeface="+mn-lt"/>
            </a:endParaRPr>
          </a:p>
        </p:txBody>
      </p:sp>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3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6356350"/>
            <a:ext cx="2673096" cy="365125"/>
          </a:xfrm>
        </p:spPr>
        <p:txBody>
          <a:bodyPr/>
          <a:lstStyle/>
          <a:p>
            <a:r>
              <a:rPr lang="en-US" dirty="0"/>
              <a:t>7</a:t>
            </a:r>
          </a:p>
        </p:txBody>
      </p:sp>
      <p:sp>
        <p:nvSpPr>
          <p:cNvPr id="10" name="TextBox 9">
            <a:extLst>
              <a:ext uri="{FF2B5EF4-FFF2-40B4-BE49-F238E27FC236}">
                <a16:creationId xmlns:a16="http://schemas.microsoft.com/office/drawing/2014/main" id="{35C15E78-864F-4884-A4D2-017D6305AF61}"/>
              </a:ext>
            </a:extLst>
          </p:cNvPr>
          <p:cNvSpPr txBox="1"/>
          <p:nvPr/>
        </p:nvSpPr>
        <p:spPr>
          <a:xfrm>
            <a:off x="555416" y="1758065"/>
            <a:ext cx="4209089" cy="1200329"/>
          </a:xfrm>
          <a:prstGeom prst="rect">
            <a:avLst/>
          </a:prstGeom>
          <a:noFill/>
        </p:spPr>
        <p:txBody>
          <a:bodyPr wrap="square">
            <a:spAutoFit/>
          </a:bodyPr>
          <a:lstStyle/>
          <a:p>
            <a:pPr algn="ctr"/>
            <a:r>
              <a:rPr lang="en-US" sz="3600" dirty="0"/>
              <a:t>Demonstration of use of filter on the given dataset</a:t>
            </a:r>
          </a:p>
        </p:txBody>
      </p:sp>
      <p:pic>
        <p:nvPicPr>
          <p:cNvPr id="7" name="Picture 6">
            <a:extLst>
              <a:ext uri="{FF2B5EF4-FFF2-40B4-BE49-F238E27FC236}">
                <a16:creationId xmlns:a16="http://schemas.microsoft.com/office/drawing/2014/main" id="{C7B92863-D970-4E07-8F43-B086A9E834A3}"/>
              </a:ext>
            </a:extLst>
          </p:cNvPr>
          <p:cNvPicPr>
            <a:picLocks noChangeAspect="1"/>
          </p:cNvPicPr>
          <p:nvPr/>
        </p:nvPicPr>
        <p:blipFill rotWithShape="1">
          <a:blip r:embed="rId2"/>
          <a:srcRect l="20976" t="10791" r="4061" b="7058"/>
          <a:stretch/>
        </p:blipFill>
        <p:spPr>
          <a:xfrm>
            <a:off x="555416" y="2970743"/>
            <a:ext cx="5120640" cy="3200400"/>
          </a:xfrm>
          <a:prstGeom prst="rect">
            <a:avLst/>
          </a:prstGeom>
        </p:spPr>
      </p:pic>
      <p:pic>
        <p:nvPicPr>
          <p:cNvPr id="13" name="Picture 12">
            <a:extLst>
              <a:ext uri="{FF2B5EF4-FFF2-40B4-BE49-F238E27FC236}">
                <a16:creationId xmlns:a16="http://schemas.microsoft.com/office/drawing/2014/main" id="{93C47F1E-A4B5-409A-921A-520E7B590637}"/>
              </a:ext>
            </a:extLst>
          </p:cNvPr>
          <p:cNvPicPr>
            <a:picLocks noChangeAspect="1"/>
          </p:cNvPicPr>
          <p:nvPr/>
        </p:nvPicPr>
        <p:blipFill>
          <a:blip r:embed="rId3"/>
          <a:stretch>
            <a:fillRect/>
          </a:stretch>
        </p:blipFill>
        <p:spPr>
          <a:xfrm>
            <a:off x="5791133" y="1918825"/>
            <a:ext cx="5638933" cy="3020349"/>
          </a:xfrm>
          <a:prstGeom prst="rect">
            <a:avLst/>
          </a:prstGeom>
        </p:spPr>
      </p:pic>
    </p:spTree>
    <p:extLst>
      <p:ext uri="{BB962C8B-B14F-4D97-AF65-F5344CB8AC3E}">
        <p14:creationId xmlns:p14="http://schemas.microsoft.com/office/powerpoint/2010/main" val="42878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A7D623D-8814-478E-95C8-D42B298C8C68}"/>
              </a:ext>
            </a:extLst>
          </p:cNvPr>
          <p:cNvPicPr>
            <a:picLocks noChangeAspect="1"/>
          </p:cNvPicPr>
          <p:nvPr/>
        </p:nvPicPr>
        <p:blipFill rotWithShape="1">
          <a:blip r:embed="rId2"/>
          <a:srcRect l="-235" t="8043" r="4759" b="7619"/>
          <a:stretch/>
        </p:blipFill>
        <p:spPr>
          <a:xfrm>
            <a:off x="2805764" y="1875155"/>
            <a:ext cx="8778240" cy="4846320"/>
          </a:xfrm>
          <a:prstGeom prst="rect">
            <a:avLst/>
          </a:prstGeom>
        </p:spPr>
      </p:pic>
      <p:sp>
        <p:nvSpPr>
          <p:cNvPr id="2" name="Title 1">
            <a:extLst>
              <a:ext uri="{FF2B5EF4-FFF2-40B4-BE49-F238E27FC236}">
                <a16:creationId xmlns:a16="http://schemas.microsoft.com/office/drawing/2014/main" id="{35EC60EF-9F20-4E94-8801-8BA37007F39B}"/>
              </a:ext>
            </a:extLst>
          </p:cNvPr>
          <p:cNvSpPr>
            <a:spLocks noGrp="1"/>
          </p:cNvSpPr>
          <p:nvPr>
            <p:ph type="title"/>
          </p:nvPr>
        </p:nvSpPr>
        <p:spPr/>
        <p:txBody>
          <a:bodyPr/>
          <a:lstStyle/>
          <a:p>
            <a:r>
              <a:rPr lang="en-US" dirty="0"/>
              <a:t>Day – 3 (continued… )</a:t>
            </a:r>
          </a:p>
        </p:txBody>
      </p:sp>
      <p:sp>
        <p:nvSpPr>
          <p:cNvPr id="6" name="Slide Number Placeholder 5">
            <a:extLst>
              <a:ext uri="{FF2B5EF4-FFF2-40B4-BE49-F238E27FC236}">
                <a16:creationId xmlns:a16="http://schemas.microsoft.com/office/drawing/2014/main" id="{FAEA3822-3DBB-41A6-8C93-47E05C8A78DA}"/>
              </a:ext>
            </a:extLst>
          </p:cNvPr>
          <p:cNvSpPr>
            <a:spLocks noGrp="1"/>
          </p:cNvSpPr>
          <p:nvPr>
            <p:ph type="sldNum" sz="quarter" idx="12"/>
          </p:nvPr>
        </p:nvSpPr>
        <p:spPr>
          <a:xfrm>
            <a:off x="8610600" y="6356350"/>
            <a:ext cx="2673096" cy="365125"/>
          </a:xfrm>
        </p:spPr>
        <p:txBody>
          <a:bodyPr/>
          <a:lstStyle/>
          <a:p>
            <a:r>
              <a:rPr lang="en-US" dirty="0"/>
              <a:t>8</a:t>
            </a:r>
          </a:p>
        </p:txBody>
      </p:sp>
      <p:sp>
        <p:nvSpPr>
          <p:cNvPr id="10" name="TextBox 9">
            <a:extLst>
              <a:ext uri="{FF2B5EF4-FFF2-40B4-BE49-F238E27FC236}">
                <a16:creationId xmlns:a16="http://schemas.microsoft.com/office/drawing/2014/main" id="{35C15E78-864F-4884-A4D2-017D6305AF61}"/>
              </a:ext>
            </a:extLst>
          </p:cNvPr>
          <p:cNvSpPr txBox="1"/>
          <p:nvPr/>
        </p:nvSpPr>
        <p:spPr>
          <a:xfrm>
            <a:off x="405865" y="2787968"/>
            <a:ext cx="2314875" cy="2554545"/>
          </a:xfrm>
          <a:prstGeom prst="rect">
            <a:avLst/>
          </a:prstGeom>
          <a:noFill/>
        </p:spPr>
        <p:txBody>
          <a:bodyPr wrap="square">
            <a:spAutoFit/>
          </a:bodyPr>
          <a:lstStyle/>
          <a:p>
            <a:pPr algn="ctr"/>
            <a:r>
              <a:rPr lang="en-US" sz="3200" dirty="0"/>
              <a:t>An alternative way to perform copy data activity using Ingest Functionality of the </a:t>
            </a:r>
            <a:r>
              <a:rPr lang="en-US" sz="3200" dirty="0" err="1"/>
              <a:t>DataFactory</a:t>
            </a:r>
            <a:r>
              <a:rPr lang="en-US" sz="3200" dirty="0"/>
              <a:t>.</a:t>
            </a:r>
            <a:endParaRPr lang="en-US" sz="3600" dirty="0"/>
          </a:p>
        </p:txBody>
      </p:sp>
    </p:spTree>
    <p:extLst>
      <p:ext uri="{BB962C8B-B14F-4D97-AF65-F5344CB8AC3E}">
        <p14:creationId xmlns:p14="http://schemas.microsoft.com/office/powerpoint/2010/main" val="55264098"/>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30">
      <a:majorFont>
        <a:latin typeface="The Serif Hand Black"/>
        <a:ea typeface=""/>
        <a:cs typeface=""/>
      </a:majorFont>
      <a:minorFont>
        <a:latin typeface="The Hand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5A595FF-F2D2-434C-A89B-B6A4364C47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A49B05-820E-4F16-BCC1-12B2E13002E2}">
  <ds:schemaRefs>
    <ds:schemaRef ds:uri="http://schemas.microsoft.com/sharepoint/v3/contenttype/forms"/>
  </ds:schemaRefs>
</ds:datastoreItem>
</file>

<file path=customXml/itemProps3.xml><?xml version="1.0" encoding="utf-8"?>
<ds:datastoreItem xmlns:ds="http://schemas.openxmlformats.org/officeDocument/2006/customXml" ds:itemID="{F2AD9EFA-E074-4C2F-8F25-BF862B8AB684}">
  <ds:schemaRefs>
    <ds:schemaRef ds:uri="http://schemas.microsoft.com/office/2006/metadata/properties"/>
    <ds:schemaRef ds:uri="http://schemas.microsoft.com/office/infopath/2007/PartnerControls"/>
    <ds:schemaRef ds:uri="71af3243-3dd4-4a8d-8c0d-dd76da1f02a5"/>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emplate>Sketch presentation</Template>
  <TotalTime>0</TotalTime>
  <Words>952</Words>
  <Application>Microsoft Office PowerPoint</Application>
  <PresentationFormat>Widescreen</PresentationFormat>
  <Paragraphs>130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The Hand Black</vt:lpstr>
      <vt:lpstr>The Serif Hand Black</vt:lpstr>
      <vt:lpstr>SketchyVTI</vt:lpstr>
      <vt:lpstr>JOURNEY SCRAPBOOK</vt:lpstr>
      <vt:lpstr>Agenda week-3</vt:lpstr>
      <vt:lpstr>Day – 1 (AZURE STORAGE TYPE)</vt:lpstr>
      <vt:lpstr>Day – 2 (Azure Storage Type (Hands On) &amp; Azure Data Factory)</vt:lpstr>
      <vt:lpstr>Day – 2 ( continued… )</vt:lpstr>
      <vt:lpstr>Day – 2 ( continued… )</vt:lpstr>
      <vt:lpstr>Day – 3 ( Azure Data Factory – 1 )</vt:lpstr>
      <vt:lpstr>Day – 3 (continued… )</vt:lpstr>
      <vt:lpstr>Day – 3 (continued… )</vt:lpstr>
      <vt:lpstr>Day – 4 ( Azure Data Factory – 2)</vt:lpstr>
      <vt:lpstr>Day – 4 ( continued… )</vt:lpstr>
      <vt:lpstr>Day - 5 (Azure Data Factory – 3)</vt:lpstr>
      <vt:lpstr>Day - 5 ( continued… )</vt:lpstr>
      <vt:lpstr>Day - 5 ( continued… )</vt:lpstr>
      <vt:lpstr>Day - 5 ( continued… )</vt:lpstr>
      <vt:lpstr>Day - 5 ( continued… )</vt:lpstr>
      <vt:lpstr>Day - 5 ( continued… )</vt:lpstr>
      <vt:lpstr>Day - 5 ( continued… )</vt:lpstr>
      <vt:lpstr>Day - 5 ( continued… )</vt:lpstr>
      <vt:lpstr>Day - 5 ( continued… )</vt:lpstr>
      <vt:lpstr>Day - 5 ( continued… )</vt:lpstr>
      <vt:lpstr>Day - 5 ( continued… )</vt:lpstr>
      <vt:lpstr>Day - 5 ( continued… )</vt:lpstr>
      <vt:lpstr>Day - 5 ( continued…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2023-08-25T03:37:01Z</dcterms:created>
  <dcterms:modified xsi:type="dcterms:W3CDTF">2023-09-16T06:21:44Z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0cb1e24-a0e2-4a4c-9340-733297c9cd7c_Enabled">
    <vt:lpwstr>true</vt:lpwstr>
  </property>
  <property fmtid="{D5CDD505-2E9C-101B-9397-08002B2CF9AE}" pid="4" name="MSIP_Label_d0cb1e24-a0e2-4a4c-9340-733297c9cd7c_SetDate">
    <vt:lpwstr>2023-08-25T03:46:44Z</vt:lpwstr>
  </property>
  <property fmtid="{D5CDD505-2E9C-101B-9397-08002B2CF9AE}" pid="5" name="MSIP_Label_d0cb1e24-a0e2-4a4c-9340-733297c9cd7c_Method">
    <vt:lpwstr>Privileged</vt:lpwstr>
  </property>
  <property fmtid="{D5CDD505-2E9C-101B-9397-08002B2CF9AE}" pid="6" name="MSIP_Label_d0cb1e24-a0e2-4a4c-9340-733297c9cd7c_Name">
    <vt:lpwstr>Internal</vt:lpwstr>
  </property>
  <property fmtid="{D5CDD505-2E9C-101B-9397-08002B2CF9AE}" pid="7" name="MSIP_Label_d0cb1e24-a0e2-4a4c-9340-733297c9cd7c_SiteId">
    <vt:lpwstr>db1e96a8-a3da-442a-930b-235cac24cd5c</vt:lpwstr>
  </property>
  <property fmtid="{D5CDD505-2E9C-101B-9397-08002B2CF9AE}" pid="8" name="MSIP_Label_d0cb1e24-a0e2-4a4c-9340-733297c9cd7c_ActionId">
    <vt:lpwstr>6df6a8cb-b582-4951-a238-2337b377e16f</vt:lpwstr>
  </property>
  <property fmtid="{D5CDD505-2E9C-101B-9397-08002B2CF9AE}" pid="9" name="MSIP_Label_d0cb1e24-a0e2-4a4c-9340-733297c9cd7c_ContentBits">
    <vt:lpwstr>0</vt:lpwstr>
  </property>
</Properties>
</file>